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61" r:id="rId4"/>
    <p:sldId id="270" r:id="rId5"/>
    <p:sldId id="265" r:id="rId6"/>
    <p:sldId id="263" r:id="rId7"/>
    <p:sldId id="267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4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4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8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74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53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4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9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4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3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9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2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5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8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ABE55-10E9-44BD-9B90-A78FC7D0A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952" y="2246588"/>
            <a:ext cx="7663992" cy="909035"/>
          </a:xfrm>
        </p:spPr>
        <p:txBody>
          <a:bodyPr>
            <a:noAutofit/>
          </a:bodyPr>
          <a:lstStyle/>
          <a:p>
            <a:pPr algn="ctr"/>
            <a:br>
              <a:rPr lang="uk-UA" sz="3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3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3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ПОРТФОЛІО</a:t>
            </a:r>
            <a:br>
              <a:rPr lang="uk-UA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uk-U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7734A9-D638-402B-AEF1-BBF66A44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H="1" flipV="1">
            <a:off x="4241072" y="2333460"/>
            <a:ext cx="6599753" cy="2799761"/>
          </a:xfrm>
        </p:spPr>
        <p:txBody>
          <a:bodyPr>
            <a:normAutofit fontScale="92500" lnSpcReduction="20000"/>
          </a:bodyPr>
          <a:lstStyle/>
          <a:p>
            <a:pPr algn="ctr"/>
            <a:endParaRPr lang="uk-UA" sz="2000" dirty="0">
              <a:latin typeface="Arial Black" panose="020B0A04020102020204" pitchFamily="34" charset="0"/>
            </a:endParaRPr>
          </a:p>
          <a:p>
            <a:pPr algn="ctr"/>
            <a:r>
              <a:rPr lang="uk-UA" sz="3600" dirty="0" err="1">
                <a:latin typeface="Arial Black" panose="020B0A04020102020204" pitchFamily="34" charset="0"/>
              </a:rPr>
              <a:t>Крисюк</a:t>
            </a:r>
            <a:r>
              <a:rPr lang="uk-UA" sz="3600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uk-UA" sz="3600" dirty="0">
                <a:latin typeface="Arial Black" panose="020B0A04020102020204" pitchFamily="34" charset="0"/>
              </a:rPr>
              <a:t>Тетяни Анатоліївни</a:t>
            </a:r>
            <a:r>
              <a:rPr lang="uk-UA" sz="3200" dirty="0">
                <a:latin typeface="Arial Black" panose="020B0A04020102020204" pitchFamily="34" charset="0"/>
              </a:rPr>
              <a:t> </a:t>
            </a:r>
            <a:endParaRPr lang="ru-UA" sz="3200" dirty="0">
              <a:latin typeface="Arial Black" panose="020B0A040201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асистента вчителя </a:t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Пісківського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ліцею</a:t>
            </a:r>
            <a:b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i="1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157D3-9FA0-469D-AA4D-85DAC9C5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6" y="1007217"/>
            <a:ext cx="4248631" cy="484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17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6B758-24A9-4CF8-BCEA-FCC06747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57" y="609600"/>
            <a:ext cx="10401969" cy="132080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accent2"/>
                </a:solidFill>
              </a:rPr>
              <a:t>Загальні відомості</a:t>
            </a:r>
            <a:endParaRPr lang="ru-UA" sz="5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2BE5A-755F-4676-BC0E-42DB772A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3966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Дата народження:</a:t>
            </a:r>
            <a:r>
              <a:rPr lang="uk-UA" sz="2400" dirty="0"/>
              <a:t> 20.06.1982р.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Освіта:</a:t>
            </a:r>
            <a:r>
              <a:rPr lang="uk-UA" sz="2400" dirty="0"/>
              <a:t> вища</a:t>
            </a:r>
            <a:r>
              <a:rPr lang="en-US" sz="2400" dirty="0"/>
              <a:t> </a:t>
            </a:r>
            <a:r>
              <a:rPr lang="uk-UA" sz="2400" dirty="0"/>
              <a:t>педагогічна, вища економічна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Професійна кваліфікація:</a:t>
            </a:r>
            <a:r>
              <a:rPr lang="uk-UA" sz="2400" dirty="0"/>
              <a:t> логопед; педагог-дефектолог дошкільних закладів для дітей з порушеннями мовлення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Посада:</a:t>
            </a:r>
            <a:r>
              <a:rPr lang="uk-UA" sz="2400" dirty="0"/>
              <a:t> асистент вчителя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Кваліфікаційна категорія:</a:t>
            </a:r>
            <a:r>
              <a:rPr lang="uk-UA" sz="2400" dirty="0"/>
              <a:t> </a:t>
            </a:r>
            <a:r>
              <a:rPr lang="en-US" sz="2400" dirty="0"/>
              <a:t>c</a:t>
            </a:r>
            <a:r>
              <a:rPr lang="uk-UA" sz="2400" dirty="0" err="1"/>
              <a:t>пеціаліст</a:t>
            </a:r>
            <a:endParaRPr lang="uk-UA" sz="2400" dirty="0"/>
          </a:p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Педагогічний стаж:</a:t>
            </a:r>
            <a:r>
              <a:rPr lang="uk-UA" sz="2400" dirty="0"/>
              <a:t> 2</a:t>
            </a:r>
            <a:r>
              <a:rPr lang="en-US" sz="2400" dirty="0"/>
              <a:t> </a:t>
            </a:r>
            <a:r>
              <a:rPr lang="uk-UA" sz="2400" dirty="0"/>
              <a:t>роки</a:t>
            </a:r>
            <a:endParaRPr lang="ru-UA" sz="2400" dirty="0"/>
          </a:p>
          <a:p>
            <a:pPr marL="0" indent="0">
              <a:buNone/>
            </a:pPr>
            <a:endParaRPr lang="ru-UA" sz="2400" dirty="0"/>
          </a:p>
          <a:p>
            <a:pPr marL="0" indent="0">
              <a:buNone/>
            </a:pPr>
            <a:endParaRPr lang="ru-UA" sz="2400" dirty="0"/>
          </a:p>
        </p:txBody>
      </p:sp>
      <p:pic>
        <p:nvPicPr>
          <p:cNvPr id="2054" name="Picture 6" descr="Анкета соціологічна — ВУЕ">
            <a:extLst>
              <a:ext uri="{FF2B5EF4-FFF2-40B4-BE49-F238E27FC236}">
                <a16:creationId xmlns:a16="http://schemas.microsoft.com/office/drawing/2014/main" id="{ABE03BF0-3784-4B69-8FFC-8D907F0D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16" y="725321"/>
            <a:ext cx="1734532" cy="15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2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DE7273C-AFA0-4152-8407-2F3C2660F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0273"/>
            <a:ext cx="5177672" cy="3975105"/>
          </a:xfrm>
        </p:spPr>
        <p:txBody>
          <a:bodyPr>
            <a:normAutofit/>
          </a:bodyPr>
          <a:lstStyle/>
          <a:p>
            <a:r>
              <a:rPr lang="uk-UA" sz="2000" dirty="0">
                <a:cs typeface="Arial" panose="020B0604020202020204" pitchFamily="34" charset="0"/>
              </a:rPr>
              <a:t>ВНЗ: НПУ ім. М.П. Драгоманова </a:t>
            </a:r>
          </a:p>
          <a:p>
            <a:r>
              <a:rPr lang="uk-UA" sz="2000" dirty="0">
                <a:cs typeface="Arial" panose="020B0604020202020204" pitchFamily="34" charset="0"/>
              </a:rPr>
              <a:t>Освітньо-кваліфікаційний рівень: спеціаліст</a:t>
            </a:r>
          </a:p>
          <a:p>
            <a:r>
              <a:rPr lang="uk-UA" sz="2000" dirty="0">
                <a:cs typeface="Arial" panose="020B0604020202020204" pitchFamily="34" charset="0"/>
              </a:rPr>
              <a:t>Кваліфікація: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cs typeface="Arial" panose="020B0604020202020204" pitchFamily="34" charset="0"/>
              </a:rPr>
              <a:t>логопед; педагог-дефектолог дошкільних закладів для дітей з порушеннями мовлення</a:t>
            </a:r>
            <a:endParaRPr lang="ru-UA" sz="2000" dirty="0"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4F01A1-5397-48E7-B0BC-FDD8BE46955F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Освіта</a:t>
            </a:r>
            <a:endParaRPr lang="ru-UA" sz="5400" b="1" dirty="0">
              <a:solidFill>
                <a:schemeClr val="accent2"/>
              </a:solidFill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57E787D-1B77-4E09-84AE-836E085669EA}"/>
              </a:ext>
            </a:extLst>
          </p:cNvPr>
          <p:cNvSpPr txBox="1">
            <a:spLocks/>
          </p:cNvSpPr>
          <p:nvPr/>
        </p:nvSpPr>
        <p:spPr>
          <a:xfrm>
            <a:off x="5268798" y="3120272"/>
            <a:ext cx="5177672" cy="397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cs typeface="Arial" panose="020B0604020202020204" pitchFamily="34" charset="0"/>
              </a:rPr>
              <a:t>ВНЗ: Європейський Університет</a:t>
            </a:r>
          </a:p>
          <a:p>
            <a:r>
              <a:rPr lang="uk-UA" sz="2000" dirty="0">
                <a:cs typeface="Arial" panose="020B0604020202020204" pitchFamily="34" charset="0"/>
              </a:rPr>
              <a:t>Освітньо-кваліфікаційний рівень:    магістр</a:t>
            </a:r>
          </a:p>
          <a:p>
            <a:r>
              <a:rPr lang="uk-UA" sz="2000" dirty="0">
                <a:cs typeface="Arial" panose="020B0604020202020204" pitchFamily="34" charset="0"/>
              </a:rPr>
              <a:t>Кваліфікація: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cs typeface="Arial" panose="020B0604020202020204" pitchFamily="34" charset="0"/>
              </a:rPr>
              <a:t>фінанси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cs typeface="Arial" panose="020B0604020202020204" pitchFamily="34" charset="0"/>
              </a:rPr>
              <a:t>банківська справа</a:t>
            </a:r>
            <a:endParaRPr lang="ru-UA" sz="2000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87024-B486-4393-B397-23C5F2A8AF6D}"/>
              </a:ext>
            </a:extLst>
          </p:cNvPr>
          <p:cNvSpPr txBox="1"/>
          <p:nvPr/>
        </p:nvSpPr>
        <p:spPr>
          <a:xfrm flipH="1">
            <a:off x="563252" y="1902013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Педагогічна</a:t>
            </a:r>
            <a:endParaRPr lang="uk-UA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0F1C3C-DAB0-458A-9C95-5DE699CFA1BE}"/>
              </a:ext>
            </a:extLst>
          </p:cNvPr>
          <p:cNvSpPr txBox="1"/>
          <p:nvPr/>
        </p:nvSpPr>
        <p:spPr>
          <a:xfrm flipH="1">
            <a:off x="5081102" y="1902013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Економічна</a:t>
            </a:r>
            <a:endParaRPr lang="uk-UA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НПУ ім. М.П. Драгоманова – Concordia University">
            <a:extLst>
              <a:ext uri="{FF2B5EF4-FFF2-40B4-BE49-F238E27FC236}">
                <a16:creationId xmlns:a16="http://schemas.microsoft.com/office/drawing/2014/main" id="{9059014F-CCA4-40A1-A6B7-45C5318FA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3911"/>
          <a:stretch/>
        </p:blipFill>
        <p:spPr bwMode="auto">
          <a:xfrm>
            <a:off x="2950589" y="1463359"/>
            <a:ext cx="1885362" cy="16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Європейський університет 4 рівень акредитації">
            <a:extLst>
              <a:ext uri="{FF2B5EF4-FFF2-40B4-BE49-F238E27FC236}">
                <a16:creationId xmlns:a16="http://schemas.microsoft.com/office/drawing/2014/main" id="{5BCD4291-4838-4B91-9DF0-B2A7F44A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58" y="1304390"/>
            <a:ext cx="1241085" cy="16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6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4F01A1-5397-48E7-B0BC-FDD8BE46955F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Освіта</a:t>
            </a:r>
            <a:endParaRPr lang="ru-UA" sz="54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87024-B486-4393-B397-23C5F2A8AF6D}"/>
              </a:ext>
            </a:extLst>
          </p:cNvPr>
          <p:cNvSpPr txBox="1"/>
          <p:nvPr/>
        </p:nvSpPr>
        <p:spPr>
          <a:xfrm flipH="1">
            <a:off x="7561950" y="2388601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Педагогічна</a:t>
            </a:r>
            <a:endParaRPr lang="uk-UA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НПУ ім. М.П. Драгоманова – Concordia University">
            <a:extLst>
              <a:ext uri="{FF2B5EF4-FFF2-40B4-BE49-F238E27FC236}">
                <a16:creationId xmlns:a16="http://schemas.microsoft.com/office/drawing/2014/main" id="{9059014F-CCA4-40A1-A6B7-45C5318FA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3911"/>
          <a:stretch/>
        </p:blipFill>
        <p:spPr bwMode="auto">
          <a:xfrm>
            <a:off x="7561950" y="730568"/>
            <a:ext cx="1885362" cy="16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62E86D-23C0-42E2-812F-BDF5B873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2" y="1654690"/>
            <a:ext cx="6586225" cy="44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DE7273C-AFA0-4152-8407-2F3C2660F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875" y="2437521"/>
            <a:ext cx="5177672" cy="515303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Шлях здолає той хто йде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4F01A1-5397-48E7-B0BC-FDD8BE46955F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Кредо</a:t>
            </a:r>
            <a:endParaRPr lang="ru-UA" sz="5400" b="1" dirty="0">
              <a:solidFill>
                <a:schemeClr val="accent2"/>
              </a:solidFill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57E787D-1B77-4E09-84AE-836E085669EA}"/>
              </a:ext>
            </a:extLst>
          </p:cNvPr>
          <p:cNvSpPr txBox="1">
            <a:spLocks/>
          </p:cNvSpPr>
          <p:nvPr/>
        </p:nvSpPr>
        <p:spPr>
          <a:xfrm>
            <a:off x="558515" y="4016737"/>
            <a:ext cx="3951701" cy="16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latin typeface="Arial Black" panose="020B0A04020102020204" pitchFamily="34" charset="0"/>
              </a:rPr>
              <a:t>Учитель – це людина, яка може робити важкі речі легкими</a:t>
            </a:r>
          </a:p>
          <a:p>
            <a:pPr algn="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Р. Емерсон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87024-B486-4393-B397-23C5F2A8AF6D}"/>
              </a:ext>
            </a:extLst>
          </p:cNvPr>
          <p:cNvSpPr txBox="1"/>
          <p:nvPr/>
        </p:nvSpPr>
        <p:spPr>
          <a:xfrm flipH="1">
            <a:off x="457875" y="1944133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Життєве</a:t>
            </a:r>
            <a:endParaRPr lang="uk-UA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0F1C3C-DAB0-458A-9C95-5DE699CFA1BE}"/>
              </a:ext>
            </a:extLst>
          </p:cNvPr>
          <p:cNvSpPr txBox="1"/>
          <p:nvPr/>
        </p:nvSpPr>
        <p:spPr>
          <a:xfrm flipH="1">
            <a:off x="558515" y="3533678"/>
            <a:ext cx="351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Педагогічне</a:t>
            </a:r>
            <a:endParaRPr lang="uk-UA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CC159-6BB5-48DC-B9FD-5C99F442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94"/>
          <a:stretch/>
        </p:blipFill>
        <p:spPr>
          <a:xfrm>
            <a:off x="4880919" y="2062543"/>
            <a:ext cx="4657162" cy="294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96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5F34C-80F7-4E9A-8EFA-AC938E12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3059"/>
            <a:ext cx="7091516" cy="1032386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</a:rPr>
              <a:t>2020-2021</a:t>
            </a:r>
            <a:endParaRPr lang="ru-UA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858C5-1BD8-45C3-AD54-EE986997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212259"/>
            <a:ext cx="8043421" cy="4006426"/>
          </a:xfrm>
        </p:spPr>
        <p:txBody>
          <a:bodyPr>
            <a:noAutofit/>
          </a:bodyPr>
          <a:lstStyle/>
          <a:p>
            <a:r>
              <a:rPr lang="uk-UA" sz="1800" dirty="0"/>
              <a:t>1) Центр розвитку Ірини Мартиненко. Науково-практична конференція «Афазія: від діагностики до корекції» 30.01.2021р. – 8 год.</a:t>
            </a:r>
            <a:endParaRPr lang="ru-UA" sz="1800" dirty="0"/>
          </a:p>
          <a:p>
            <a:r>
              <a:rPr lang="uk-UA" sz="1800" dirty="0"/>
              <a:t>2) Центр розвитку Ірини Мартиненко. </a:t>
            </a:r>
            <a:r>
              <a:rPr lang="uk-UA" sz="1800" dirty="0" err="1"/>
              <a:t>Вебінар</a:t>
            </a:r>
            <a:r>
              <a:rPr lang="uk-UA" sz="1800" dirty="0"/>
              <a:t> «Мовленнєві порушення у дітей: коли потрібно звернутися до невролога» 06.02.2021р. – 3 год.</a:t>
            </a:r>
            <a:endParaRPr lang="ru-UA" sz="1800" dirty="0"/>
          </a:p>
          <a:p>
            <a:r>
              <a:rPr lang="uk-UA" sz="1800" dirty="0"/>
              <a:t>3) Центр розвитку Ірини Мартиненко. Курс лекцій «Психодіагностика дитини з мовленнєвими порушеннями» 13, 20, 27 лютого 2021р. – 12 год.</a:t>
            </a:r>
            <a:endParaRPr lang="ru-UA" sz="1800" dirty="0"/>
          </a:p>
          <a:p>
            <a:r>
              <a:rPr lang="uk-UA" sz="1800" dirty="0"/>
              <a:t>4) Центр розвитку Ірини Мартиненко. </a:t>
            </a:r>
            <a:r>
              <a:rPr lang="uk-UA" sz="1800" dirty="0" err="1"/>
              <a:t>Вебінар</a:t>
            </a:r>
            <a:r>
              <a:rPr lang="uk-UA" sz="1800" dirty="0"/>
              <a:t> «Діагностика психологічної готовності до школи» 06.03.2021р. – 3 год.</a:t>
            </a:r>
            <a:endParaRPr lang="ru-UA" sz="1800" dirty="0"/>
          </a:p>
          <a:p>
            <a:r>
              <a:rPr lang="uk-UA" sz="1800" dirty="0"/>
              <a:t>5) Центр розвитку Ірини Мартиненко. </a:t>
            </a:r>
            <a:r>
              <a:rPr lang="uk-UA" sz="1800" dirty="0" err="1"/>
              <a:t>Вебінар</a:t>
            </a:r>
            <a:r>
              <a:rPr lang="uk-UA" sz="1800" dirty="0"/>
              <a:t> «Діагностика афазії: покроковий план логопеда» 25.03.2021р. – 3 год.</a:t>
            </a:r>
            <a:endParaRPr lang="ru-UA" sz="1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85A3C8F-BA19-4DE8-A965-5D20B061437C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Підвищення кваліфікації</a:t>
            </a:r>
            <a:endParaRPr lang="ru-UA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5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A3EACDE-FAB0-47EC-98B0-9F4971A8DED1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Підвищення кваліфікації</a:t>
            </a:r>
            <a:endParaRPr lang="ru-UA" sz="54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79F471-8356-4108-BF5F-C3B1C269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013" y="3677705"/>
            <a:ext cx="2089037" cy="30377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69DBCC-DD2F-4E0E-A693-F623F6FC6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120" y="1837939"/>
            <a:ext cx="2156907" cy="29552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10AF38-9B90-4651-AEAE-B88D71FE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96" y="3648365"/>
            <a:ext cx="2094140" cy="30377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4E4F-E51E-487F-BEC1-4A83E230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378" y="1825515"/>
            <a:ext cx="2155577" cy="30467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9498DF-4089-489D-89CA-DCE79F6C0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63" y="1906506"/>
            <a:ext cx="2087720" cy="30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5F34C-80F7-4E9A-8EFA-AC938E12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3059"/>
            <a:ext cx="7091516" cy="1032386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</a:rPr>
              <a:t>2020-2021</a:t>
            </a:r>
            <a:endParaRPr lang="ru-UA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858C5-1BD8-45C3-AD54-EE986997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12259"/>
            <a:ext cx="8203676" cy="4006426"/>
          </a:xfrm>
        </p:spPr>
        <p:txBody>
          <a:bodyPr>
            <a:noAutofit/>
          </a:bodyPr>
          <a:lstStyle/>
          <a:p>
            <a:r>
              <a:rPr lang="uk-UA" sz="1800" dirty="0"/>
              <a:t>6) Онлайн-</a:t>
            </a:r>
            <a:r>
              <a:rPr lang="uk-UA" sz="1800" dirty="0" err="1"/>
              <a:t>ЛогоФорум</a:t>
            </a:r>
            <a:r>
              <a:rPr lang="uk-UA" sz="1800" dirty="0"/>
              <a:t>. «Методи подолання заїкання. Досвід практиків» 20.03.2021р. – 8 год.</a:t>
            </a:r>
            <a:endParaRPr lang="ru-UA" sz="1800" dirty="0"/>
          </a:p>
          <a:p>
            <a:r>
              <a:rPr lang="uk-UA" sz="1800" dirty="0"/>
              <a:t>7) Центр розвитку Ірини Мартиненко. Науково-практична конференція «Психологія </a:t>
            </a:r>
            <a:r>
              <a:rPr lang="uk-UA" sz="1800" dirty="0" err="1"/>
              <a:t>дизонтогенезу</a:t>
            </a:r>
            <a:r>
              <a:rPr lang="uk-UA" sz="1800" dirty="0"/>
              <a:t>» 10.04.2021р. – 8 год.</a:t>
            </a:r>
            <a:endParaRPr lang="ru-UA" sz="1800" dirty="0"/>
          </a:p>
          <a:p>
            <a:r>
              <a:rPr lang="uk-UA" sz="1800" dirty="0"/>
              <a:t>8) ВБО Даун Синдром. Участь у Міжнародній конференції «46=47. Арифметика перспектив для дітей із синдромом Дауна» 20-21 квітня 2021р. – 12 год.</a:t>
            </a:r>
            <a:endParaRPr lang="ru-UA" sz="1800" dirty="0"/>
          </a:p>
          <a:p>
            <a:r>
              <a:rPr lang="uk-UA" sz="1800" dirty="0"/>
              <a:t>9) Асоціація Практичних Логопедів України. </a:t>
            </a:r>
            <a:r>
              <a:rPr lang="uk-UA" sz="1800" dirty="0" err="1"/>
              <a:t>Вебінар</a:t>
            </a:r>
            <a:r>
              <a:rPr lang="uk-UA" sz="1800" dirty="0"/>
              <a:t> «Дизартрія. Сучасний підхід невролога і логопеда» 23.05.2021р. – 6 год.</a:t>
            </a:r>
            <a:endParaRPr lang="ru-UA" sz="1800" dirty="0"/>
          </a:p>
          <a:p>
            <a:r>
              <a:rPr lang="uk-UA" sz="1800" dirty="0"/>
              <a:t>10) НПУ ім. М.П. Драгоманова. «Підвищення кваліфікації асистентів вчителів, логопедів відповідно до вимог Концепції НУШ. З 08.11.2021р. - 19.11.2021р. – 150 год.</a:t>
            </a:r>
            <a:endParaRPr lang="ru-UA" sz="1800" dirty="0"/>
          </a:p>
          <a:p>
            <a:endParaRPr lang="ru-UA" sz="2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85A3C8F-BA19-4DE8-A965-5D20B061437C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Підвищення кваліфікації</a:t>
            </a:r>
            <a:endParaRPr lang="ru-UA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1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A3EACDE-FAB0-47EC-98B0-9F4971A8DED1}"/>
              </a:ext>
            </a:extLst>
          </p:cNvPr>
          <p:cNvSpPr txBox="1">
            <a:spLocks/>
          </p:cNvSpPr>
          <p:nvPr/>
        </p:nvSpPr>
        <p:spPr>
          <a:xfrm>
            <a:off x="434563" y="142558"/>
            <a:ext cx="10401969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>
                <a:solidFill>
                  <a:schemeClr val="accent2"/>
                </a:solidFill>
              </a:rPr>
              <a:t>Підвищення кваліфікації</a:t>
            </a:r>
            <a:endParaRPr lang="ru-UA" sz="5400" b="1" dirty="0">
              <a:solidFill>
                <a:schemeClr val="accent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B3CD35-3321-4E3E-8C8E-701DBECD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1" y="1500434"/>
            <a:ext cx="3112187" cy="20968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E4793B-E0D2-4746-BF82-33F90868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68279" y="1001042"/>
            <a:ext cx="2133912" cy="30585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571F89-9862-4FFB-AC98-C9CBB5C22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00" y="4487350"/>
            <a:ext cx="3134427" cy="22019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5CF603-927D-4563-8EA0-8E9F1DC34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962" y="4487350"/>
            <a:ext cx="3137219" cy="22019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1C317F-2FC6-400C-B7FC-579C64827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761" y="2984688"/>
            <a:ext cx="3669119" cy="25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51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365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Trebuchet MS</vt:lpstr>
      <vt:lpstr>Wingdings</vt:lpstr>
      <vt:lpstr>Wingdings 3</vt:lpstr>
      <vt:lpstr>Аспект</vt:lpstr>
      <vt:lpstr>    ПОРТФОЛІО    </vt:lpstr>
      <vt:lpstr>Загальні відомості</vt:lpstr>
      <vt:lpstr>Презентация PowerPoint</vt:lpstr>
      <vt:lpstr>Презентация PowerPoint</vt:lpstr>
      <vt:lpstr>Презентация PowerPoint</vt:lpstr>
      <vt:lpstr>2020-2021</vt:lpstr>
      <vt:lpstr>Презентация PowerPoint</vt:lpstr>
      <vt:lpstr>2020-2021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33</cp:revision>
  <dcterms:created xsi:type="dcterms:W3CDTF">2021-12-13T00:10:10Z</dcterms:created>
  <dcterms:modified xsi:type="dcterms:W3CDTF">2022-01-04T08:33:45Z</dcterms:modified>
</cp:coreProperties>
</file>