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4" r:id="rId5"/>
    <p:sldId id="259" r:id="rId6"/>
    <p:sldId id="265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F051-7C87-44A1-AB74-9F1728073D65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170F6212-F660-4E00-AA50-A7CF25B3F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F051-7C87-44A1-AB74-9F1728073D65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170F6212-F660-4E00-AA50-A7CF25B3F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F051-7C87-44A1-AB74-9F1728073D65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170F6212-F660-4E00-AA50-A7CF25B3F8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F051-7C87-44A1-AB74-9F1728073D65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170F6212-F660-4E00-AA50-A7CF25B3F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F051-7C87-44A1-AB74-9F1728073D65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170F6212-F660-4E00-AA50-A7CF25B3F8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F051-7C87-44A1-AB74-9F1728073D65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170F6212-F660-4E00-AA50-A7CF25B3F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F051-7C87-44A1-AB74-9F1728073D65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212-F660-4E00-AA50-A7CF25B3F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F051-7C87-44A1-AB74-9F1728073D65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212-F660-4E00-AA50-A7CF25B3F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F051-7C87-44A1-AB74-9F1728073D65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212-F660-4E00-AA50-A7CF25B3F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F051-7C87-44A1-AB74-9F1728073D65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170F6212-F660-4E00-AA50-A7CF25B3F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F051-7C87-44A1-AB74-9F1728073D65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170F6212-F660-4E00-AA50-A7CF25B3F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F051-7C87-44A1-AB74-9F1728073D65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170F6212-F660-4E00-AA50-A7CF25B3F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F051-7C87-44A1-AB74-9F1728073D65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212-F660-4E00-AA50-A7CF25B3F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F051-7C87-44A1-AB74-9F1728073D65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212-F660-4E00-AA50-A7CF25B3F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F051-7C87-44A1-AB74-9F1728073D65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6212-F660-4E00-AA50-A7CF25B3F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F051-7C87-44A1-AB74-9F1728073D65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170F6212-F660-4E00-AA50-A7CF25B3F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6F051-7C87-44A1-AB74-9F1728073D65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70F6212-F660-4E00-AA50-A7CF25B3F8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5"/>
            <a:ext cx="4392488" cy="1224136"/>
          </a:xfrm>
        </p:spPr>
        <p:txBody>
          <a:bodyPr/>
          <a:lstStyle/>
          <a:p>
            <a:pPr algn="ctr"/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Портфоліо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132856"/>
            <a:ext cx="4464496" cy="2664296"/>
          </a:xfrm>
        </p:spPr>
        <p:txBody>
          <a:bodyPr>
            <a:norm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Вчителя фізика, інформатики та астрономії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Пісківського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ліцею</a:t>
            </a:r>
          </a:p>
          <a:p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Портнової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Оксани Юріївни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фото\ShV\ShV-28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620688"/>
            <a:ext cx="3720039" cy="561662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624110"/>
            <a:ext cx="4488507" cy="1280890"/>
          </a:xfrm>
        </p:spPr>
        <p:txBody>
          <a:bodyPr>
            <a:no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Загальні відомості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12776"/>
            <a:ext cx="8352928" cy="3024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Освіта: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вища,закінчила Національний педагогічний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університет імені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М.П.Драгоманова в 2014 році.</a:t>
            </a:r>
          </a:p>
          <a:p>
            <a:pPr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Посада: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вчитель фізики, інформатики та астрономії</a:t>
            </a:r>
          </a:p>
          <a:p>
            <a:pPr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Стаж роботи: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7 років</a:t>
            </a:r>
          </a:p>
          <a:p>
            <a:pPr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Кваліфікаційна категорія: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спеціаліст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624110"/>
            <a:ext cx="5496619" cy="1280890"/>
          </a:xfrm>
        </p:spPr>
        <p:txBody>
          <a:bodyPr>
            <a:norm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Тема над якою працюю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5776" y="4221088"/>
            <a:ext cx="6360714" cy="1007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b="1" i="1" dirty="0" err="1" smtClean="0">
                <a:latin typeface="Times New Roman" pitchFamily="18" charset="0"/>
                <a:cs typeface="Times New Roman" pitchFamily="18" charset="0"/>
              </a:rPr>
              <a:t>“Використання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ІКТ на уроках </a:t>
            </a:r>
            <a:r>
              <a:rPr lang="uk-UA" sz="2800" b="1" i="1" dirty="0" err="1" smtClean="0">
                <a:latin typeface="Times New Roman" pitchFamily="18" charset="0"/>
                <a:cs typeface="Times New Roman" pitchFamily="18" charset="0"/>
              </a:rPr>
              <a:t>фізики”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624110"/>
            <a:ext cx="2688307" cy="1280890"/>
          </a:xfrm>
        </p:spPr>
        <p:txBody>
          <a:bodyPr>
            <a:norm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Моє кредо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23120" y="1340768"/>
            <a:ext cx="7920880" cy="3777622"/>
          </a:xfrm>
        </p:spPr>
        <p:txBody>
          <a:bodyPr/>
          <a:lstStyle/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"Не в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освіта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а в 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повному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розумінні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майстерному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застосуванні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знаєш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"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4464496" cy="2880320"/>
          </a:xfrm>
        </p:spPr>
        <p:txBody>
          <a:bodyPr>
            <a:normAutofit/>
          </a:bodyPr>
          <a:lstStyle/>
          <a:p>
            <a:pPr algn="l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 2013 році пройшла курси з предметів природничого циклу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“Навколишній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світ”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(5-6 клас) та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“Фізика”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(7-9 клас) за педагогічною технологією “РОСТОК”.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Ð ÐµÐ·ÑÐ»ÑÑÐ°Ñ Ð¿Ð¾ÑÑÐºÑ Ð·Ð¾Ð±ÑÐ°Ð¶ÐµÐ½Ñ Ð·Ð° Ð·Ð°Ð¿Ð¸ÑÐ¾Ð¼ &quot;ÑÐ¾ÑÑÐ¾Ðº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163416"/>
            <a:ext cx="3923514" cy="447855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Курси </a:t>
            </a:r>
            <a:r>
              <a:rPr lang="en-US" dirty="0" err="1" smtClean="0"/>
              <a:t>EdEra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857" t="17344" r="23353" b="12766"/>
          <a:stretch>
            <a:fillRect/>
          </a:stretch>
        </p:blipFill>
        <p:spPr bwMode="auto">
          <a:xfrm>
            <a:off x="971600" y="1340768"/>
            <a:ext cx="461865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1775" t="17516" r="23434" b="12594"/>
          <a:stretch>
            <a:fillRect/>
          </a:stretch>
        </p:blipFill>
        <p:spPr bwMode="auto">
          <a:xfrm>
            <a:off x="3707904" y="1556792"/>
            <a:ext cx="4896544" cy="35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22328" t="17516" r="22328" b="12594"/>
          <a:stretch>
            <a:fillRect/>
          </a:stretch>
        </p:blipFill>
        <p:spPr bwMode="auto">
          <a:xfrm>
            <a:off x="1043608" y="1988840"/>
            <a:ext cx="517240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21775" t="17516" r="22328" b="13578"/>
          <a:stretch>
            <a:fillRect/>
          </a:stretch>
        </p:blipFill>
        <p:spPr bwMode="auto">
          <a:xfrm>
            <a:off x="3131840" y="2132856"/>
            <a:ext cx="5616624" cy="389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 l="21775" t="17516" r="22328" b="12594"/>
          <a:stretch>
            <a:fillRect/>
          </a:stretch>
        </p:blipFill>
        <p:spPr bwMode="auto">
          <a:xfrm>
            <a:off x="899592" y="2420888"/>
            <a:ext cx="5472608" cy="384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45224"/>
            <a:ext cx="3034680" cy="1143000"/>
          </a:xfrm>
        </p:spPr>
        <p:txBody>
          <a:bodyPr>
            <a:norm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Мій клас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AutoShape 2" descr="IMG_20181024_1339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IMG_20181024_1339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20181109131707.jpg"/>
          <p:cNvPicPr>
            <a:picLocks noChangeAspect="1"/>
          </p:cNvPicPr>
          <p:nvPr/>
        </p:nvPicPr>
        <p:blipFill>
          <a:blip r:embed="rId2" cstate="print"/>
          <a:srcRect b="15203"/>
          <a:stretch>
            <a:fillRect/>
          </a:stretch>
        </p:blipFill>
        <p:spPr>
          <a:xfrm>
            <a:off x="4716016" y="260648"/>
            <a:ext cx="4248472" cy="2701919"/>
          </a:xfrm>
          <a:prstGeom prst="rect">
            <a:avLst/>
          </a:prstGeom>
        </p:spPr>
      </p:pic>
      <p:pic>
        <p:nvPicPr>
          <p:cNvPr id="7" name="Рисунок 6" descr="зображення_viber_2020-02-14_10-54-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700808"/>
            <a:ext cx="3600400" cy="2734481"/>
          </a:xfrm>
          <a:prstGeom prst="rect">
            <a:avLst/>
          </a:prstGeom>
        </p:spPr>
      </p:pic>
      <p:pic>
        <p:nvPicPr>
          <p:cNvPr id="10" name="Рисунок 9" descr="IMG_20190514_1412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501008"/>
            <a:ext cx="4176464" cy="3024336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5184576" cy="850106"/>
          </a:xfrm>
        </p:spPr>
        <p:txBody>
          <a:bodyPr>
            <a:norm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Позакласна робота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content.e-schools.info/cache/6e/26/6e26a5535f061236bd13376343ad9d5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1332">
            <a:off x="323528" y="1196752"/>
            <a:ext cx="3096344" cy="2322258"/>
          </a:xfrm>
          <a:prstGeom prst="rect">
            <a:avLst/>
          </a:prstGeom>
          <a:noFill/>
        </p:spPr>
      </p:pic>
      <p:pic>
        <p:nvPicPr>
          <p:cNvPr id="2052" name="Picture 4" descr="https://content.e-schools.info/cache/26/56/265609c41612f43c5b0d838e37b274b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5254">
            <a:off x="3063686" y="1204908"/>
            <a:ext cx="3125333" cy="234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84168" y="2060848"/>
            <a:ext cx="27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Поїздка в дитяче 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місто професій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5903893"/>
            <a:ext cx="39825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Поїздка в Музей 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залізничного транспорту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s://content.e-schools.info/cache/76/31/7631e8ecf3c01555b56b36b4f4b3e3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212976"/>
            <a:ext cx="2304256" cy="3072341"/>
          </a:xfrm>
          <a:prstGeom prst="rect">
            <a:avLst/>
          </a:prstGeom>
          <a:noFill/>
        </p:spPr>
      </p:pic>
      <p:pic>
        <p:nvPicPr>
          <p:cNvPr id="9" name="Рисунок 8" descr="IMG_20191029_1250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3429000"/>
            <a:ext cx="2699792" cy="202484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TF00001235</Template>
  <TotalTime>160</TotalTime>
  <Words>126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Wisp</vt:lpstr>
      <vt:lpstr>Портфоліо</vt:lpstr>
      <vt:lpstr>Загальні відомості</vt:lpstr>
      <vt:lpstr>Тема над якою працюю</vt:lpstr>
      <vt:lpstr>Моє кредо</vt:lpstr>
      <vt:lpstr>В 2013 році пройшла курси з предметів природничого циклу “Навколишній світ” (5-6 клас) та “Фізика” (7-9 клас) за педагогічною технологією “РОСТОК”.</vt:lpstr>
      <vt:lpstr>Курси EdEra</vt:lpstr>
      <vt:lpstr>Мій клас</vt:lpstr>
      <vt:lpstr>Позакласна робота</vt:lpstr>
    </vt:vector>
  </TitlesOfParts>
  <Company>Bukmop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Портфоліо</dc:title>
  <dc:creator>Оксаночка</dc:creator>
  <cp:lastModifiedBy>Оксаночка</cp:lastModifiedBy>
  <cp:revision>8</cp:revision>
  <dcterms:created xsi:type="dcterms:W3CDTF">2019-01-30T19:50:48Z</dcterms:created>
  <dcterms:modified xsi:type="dcterms:W3CDTF">2020-03-30T09:57:29Z</dcterms:modified>
</cp:coreProperties>
</file>