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F051-7C87-44A1-AB74-9F1728073D6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4392488" cy="1224136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4464496" cy="266429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Вчителя фізика, інформатики та астрономії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Пісківського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НВО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Портнової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Оксани Юріївни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ShV\ShV-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720039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4110"/>
            <a:ext cx="4488507" cy="1280890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352928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вища,закінчила Національний педагогічний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університет імені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М.П.Драгоманова в 2014 році.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вчитель фізики, інформатики та астрономії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 років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4110"/>
            <a:ext cx="5496619" cy="128089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 над якою працюю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221088"/>
            <a:ext cx="6360714" cy="100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“Використання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ІКТ на уроках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фізики”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24110"/>
            <a:ext cx="2688307" cy="128089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Моє кредо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120" y="1340768"/>
            <a:ext cx="7920880" cy="3777622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"Не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майстерному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464496" cy="288032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2013 році пройшла курси з предметів природничого циклу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“Навколишній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світ”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(5-6 клас)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“Фізика”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(7-9 клас) за педагогічною технологією “РОСТОК”.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Ð¾ÑÑÐ¾Ð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63416"/>
            <a:ext cx="3923514" cy="44785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0116_100307.jpg"/>
          <p:cNvPicPr>
            <a:picLocks noChangeAspect="1"/>
          </p:cNvPicPr>
          <p:nvPr/>
        </p:nvPicPr>
        <p:blipFill>
          <a:blip r:embed="rId2" cstate="print"/>
          <a:srcRect r="16739" b="11544"/>
          <a:stretch>
            <a:fillRect/>
          </a:stretch>
        </p:blipFill>
        <p:spPr>
          <a:xfrm rot="444252">
            <a:off x="4828032" y="859099"/>
            <a:ext cx="3901182" cy="3108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88640"/>
            <a:ext cx="2530624" cy="994122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Кабінет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81024_1339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9964673">
            <a:off x="1870120" y="3095819"/>
            <a:ext cx="4013659" cy="3010244"/>
          </a:xfrm>
        </p:spPr>
      </p:pic>
      <p:sp>
        <p:nvSpPr>
          <p:cNvPr id="5122" name="AutoShape 2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861048"/>
            <a:ext cx="303468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Мій клас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0181109131707.jpg"/>
          <p:cNvPicPr>
            <a:picLocks noChangeAspect="1"/>
          </p:cNvPicPr>
          <p:nvPr/>
        </p:nvPicPr>
        <p:blipFill>
          <a:blip r:embed="rId2" cstate="print"/>
          <a:srcRect b="15203"/>
          <a:stretch>
            <a:fillRect/>
          </a:stretch>
        </p:blipFill>
        <p:spPr>
          <a:xfrm>
            <a:off x="4716016" y="260648"/>
            <a:ext cx="4248472" cy="2701919"/>
          </a:xfrm>
          <a:prstGeom prst="rect">
            <a:avLst/>
          </a:prstGeom>
        </p:spPr>
      </p:pic>
      <p:pic>
        <p:nvPicPr>
          <p:cNvPr id="8" name="Рисунок 7" descr="IMG-342da2b3b2944c66fc2b2c170a4abef5-V.jpg"/>
          <p:cNvPicPr>
            <a:picLocks noChangeAspect="1"/>
          </p:cNvPicPr>
          <p:nvPr/>
        </p:nvPicPr>
        <p:blipFill>
          <a:blip r:embed="rId3" cstate="print"/>
          <a:srcRect t="5485" r="2020" b="14200"/>
          <a:stretch>
            <a:fillRect/>
          </a:stretch>
        </p:blipFill>
        <p:spPr>
          <a:xfrm rot="20763410">
            <a:off x="2177008" y="2429752"/>
            <a:ext cx="3534304" cy="3862791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6888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Досягнення класу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Оксаночка\Documents\ViberDownloads\0-02-07-04d724b4302c144de6794babe86188088dc208a011639d7610657e0a8aae3124_8fd9ca1f.jpg"/>
          <p:cNvPicPr>
            <a:picLocks noChangeAspect="1" noChangeArrowheads="1"/>
          </p:cNvPicPr>
          <p:nvPr/>
        </p:nvPicPr>
        <p:blipFill>
          <a:blip r:embed="rId2" cstate="print"/>
          <a:srcRect l="9401" t="17450" r="16400" b="5901"/>
          <a:stretch>
            <a:fillRect/>
          </a:stretch>
        </p:blipFill>
        <p:spPr bwMode="auto">
          <a:xfrm rot="799284">
            <a:off x="6277619" y="3221600"/>
            <a:ext cx="2323702" cy="3200571"/>
          </a:xfrm>
          <a:prstGeom prst="rect">
            <a:avLst/>
          </a:prstGeom>
          <a:noFill/>
        </p:spPr>
      </p:pic>
      <p:pic>
        <p:nvPicPr>
          <p:cNvPr id="3074" name="Picture 2" descr="C:\Users\Оксаночка\Documents\ViberDownloads\0-02-04-5be1fa94bb55cb41972dae07e45be7d2a42d87018ad8f57909d04875b9a3eb71_b1e04fb2.jpg"/>
          <p:cNvPicPr>
            <a:picLocks noChangeAspect="1" noChangeArrowheads="1"/>
          </p:cNvPicPr>
          <p:nvPr/>
        </p:nvPicPr>
        <p:blipFill>
          <a:blip r:embed="rId3" cstate="print"/>
          <a:srcRect t="10101" r="16400" b="6951"/>
          <a:stretch>
            <a:fillRect/>
          </a:stretch>
        </p:blipFill>
        <p:spPr bwMode="auto">
          <a:xfrm rot="1112064">
            <a:off x="6406944" y="599570"/>
            <a:ext cx="2141687" cy="2833358"/>
          </a:xfrm>
          <a:prstGeom prst="rect">
            <a:avLst/>
          </a:prstGeom>
          <a:noFill/>
        </p:spPr>
      </p:pic>
      <p:pic>
        <p:nvPicPr>
          <p:cNvPr id="3075" name="Picture 3" descr="C:\Users\Оксаночка\Documents\ViberDownloads\0-02-07-b92ad0375080c07bfd7be85ec982051d7cc71c4e9d2937e423a0ec25e374e8e0_e6143578.jpg"/>
          <p:cNvPicPr>
            <a:picLocks noChangeAspect="1" noChangeArrowheads="1"/>
          </p:cNvPicPr>
          <p:nvPr/>
        </p:nvPicPr>
        <p:blipFill>
          <a:blip r:embed="rId4" cstate="print"/>
          <a:srcRect l="13601" t="13251" r="13600" b="5901"/>
          <a:stretch>
            <a:fillRect/>
          </a:stretch>
        </p:blipFill>
        <p:spPr bwMode="auto">
          <a:xfrm rot="20871280">
            <a:off x="3922629" y="984605"/>
            <a:ext cx="2481271" cy="3674190"/>
          </a:xfrm>
          <a:prstGeom prst="rect">
            <a:avLst/>
          </a:prstGeom>
          <a:noFill/>
        </p:spPr>
      </p:pic>
      <p:pic>
        <p:nvPicPr>
          <p:cNvPr id="3076" name="Picture 4" descr="C:\Users\Оксаночка\Documents\ViberDownloads\0-02-07-f60d57dfe5fb47a558d07ea5f9354efeb87b31c8bc345c21e1943cc15099b70d_51c82d1f.jpg"/>
          <p:cNvPicPr>
            <a:picLocks noChangeAspect="1" noChangeArrowheads="1"/>
          </p:cNvPicPr>
          <p:nvPr/>
        </p:nvPicPr>
        <p:blipFill>
          <a:blip r:embed="rId5" cstate="print"/>
          <a:srcRect l="13600" t="11151" r="13601" b="5901"/>
          <a:stretch>
            <a:fillRect/>
          </a:stretch>
        </p:blipFill>
        <p:spPr bwMode="auto">
          <a:xfrm rot="759406">
            <a:off x="1241076" y="822309"/>
            <a:ext cx="2213264" cy="3362458"/>
          </a:xfrm>
          <a:prstGeom prst="rect">
            <a:avLst/>
          </a:prstGeom>
          <a:noFill/>
        </p:spPr>
      </p:pic>
      <p:pic>
        <p:nvPicPr>
          <p:cNvPr id="3077" name="Picture 5" descr="C:\Users\Оксаночка\Documents\ViberDownloads\0-02-07-9d7a2edac9d3d4d490769cd4989c1412376602de0c4cbc1cb03398938b184b84_f415c1eb.jpg"/>
          <p:cNvPicPr>
            <a:picLocks noChangeAspect="1" noChangeArrowheads="1"/>
          </p:cNvPicPr>
          <p:nvPr/>
        </p:nvPicPr>
        <p:blipFill>
          <a:blip r:embed="rId6" cstate="print"/>
          <a:srcRect l="15000" t="10101" r="12201" b="12200"/>
          <a:stretch>
            <a:fillRect/>
          </a:stretch>
        </p:blipFill>
        <p:spPr bwMode="auto">
          <a:xfrm rot="20175899">
            <a:off x="2392199" y="3292149"/>
            <a:ext cx="2279743" cy="3244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184576" cy="8501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ontent.e-schools.info/cache/6e/26/6e26a5535f061236bd13376343ad9d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1332">
            <a:off x="323528" y="1196752"/>
            <a:ext cx="3096344" cy="2322258"/>
          </a:xfrm>
          <a:prstGeom prst="rect">
            <a:avLst/>
          </a:prstGeom>
          <a:noFill/>
        </p:spPr>
      </p:pic>
      <p:pic>
        <p:nvPicPr>
          <p:cNvPr id="2052" name="Picture 4" descr="https://content.e-schools.info/cache/26/56/265609c41612f43c5b0d838e37b274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254">
            <a:off x="3063686" y="1204908"/>
            <a:ext cx="3125333" cy="23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2060848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Поїздка в дитяче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місто професій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903893"/>
            <a:ext cx="3982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Поїздка в Музей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залізничного транспорту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s://content.e-schools.info/cache/b1/7d/b17dc5e2df4ae635c0e212d14e8279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584398" cy="2016224"/>
          </a:xfrm>
          <a:prstGeom prst="rect">
            <a:avLst/>
          </a:prstGeom>
          <a:noFill/>
        </p:spPr>
      </p:pic>
      <p:pic>
        <p:nvPicPr>
          <p:cNvPr id="2054" name="Picture 6" descr="https://content.e-schools.info/cache/76/31/7631e8ecf3c01555b56b36b4f4b3e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429000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</Template>
  <TotalTime>148</TotalTime>
  <Words>127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Wisp</vt:lpstr>
      <vt:lpstr>Портфоліо</vt:lpstr>
      <vt:lpstr>Загальні відомості</vt:lpstr>
      <vt:lpstr>Тема над якою працюю</vt:lpstr>
      <vt:lpstr>Моє кредо</vt:lpstr>
      <vt:lpstr>В 2013 році пройшла курси з предметів природничого циклу “Навколишній світ” (5-6 клас) та “Фізика” (7-9 клас) за педагогічною технологією “РОСТОК”.</vt:lpstr>
      <vt:lpstr>Кабінет</vt:lpstr>
      <vt:lpstr>Мій клас</vt:lpstr>
      <vt:lpstr>Досягнення класу</vt:lpstr>
      <vt:lpstr>Позакласна робота</vt:lpstr>
    </vt:vector>
  </TitlesOfParts>
  <Company>Bukmop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Оксаночка</dc:creator>
  <cp:lastModifiedBy>Оксаночка</cp:lastModifiedBy>
  <cp:revision>4</cp:revision>
  <dcterms:created xsi:type="dcterms:W3CDTF">2019-01-30T19:50:48Z</dcterms:created>
  <dcterms:modified xsi:type="dcterms:W3CDTF">2019-01-31T17:30:23Z</dcterms:modified>
</cp:coreProperties>
</file>