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2E39D3-E65A-409A-A651-FAADD9FB1E17}" type="datetimeFigureOut">
              <a:rPr lang="uk-UA" smtClean="0"/>
              <a:t>31.01.2019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18AC4A-F94A-4426-9741-CFC43FD09C1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r>
              <a:rPr lang="uk-UA" dirty="0" err="1" smtClean="0"/>
              <a:t>Портфоліо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 smtClean="0"/>
              <a:t>Андрієвської</a:t>
            </a:r>
            <a:r>
              <a:rPr lang="uk-UA" dirty="0" smtClean="0"/>
              <a:t> Владислави Олександрівни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Вчителя англійської мови,педагога-організатора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3519"/>
            <a:ext cx="5760640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Акція «Ми за мир!»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9" y="1594030"/>
            <a:ext cx="6408712" cy="4892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День козацтва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8" y="1628800"/>
            <a:ext cx="689219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Благодійний шкільний ярмарок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" y="1623883"/>
            <a:ext cx="6552728" cy="485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Свято нового року у старших школярів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5980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День соборності </a:t>
            </a:r>
            <a:r>
              <a:rPr lang="uk-UA" dirty="0" err="1" smtClean="0"/>
              <a:t>україни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090529" cy="482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7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Лінійка присвячена Дню битви під </a:t>
            </a:r>
            <a:r>
              <a:rPr lang="uk-UA" dirty="0" err="1" smtClean="0"/>
              <a:t>крутами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481936" cy="486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 про вчителя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/>
              <a:t>     </a:t>
            </a:r>
            <a:r>
              <a:rPr lang="en-US" sz="1800" i="1" dirty="0" smtClean="0"/>
              <a:t>Let me introduce myself</a:t>
            </a:r>
            <a:endParaRPr lang="uk-UA" sz="1800" i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5319"/>
            <a:ext cx="7003880" cy="329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120680"/>
          </a:xfrm>
        </p:spPr>
        <p:txBody>
          <a:bodyPr>
            <a:normAutofit/>
          </a:bodyPr>
          <a:lstStyle/>
          <a:p>
            <a:r>
              <a:rPr lang="uk-UA" dirty="0" smtClean="0"/>
              <a:t>Освіта-вища,спеціаліст.</a:t>
            </a:r>
            <a:br>
              <a:rPr lang="uk-UA" dirty="0" smtClean="0"/>
            </a:br>
            <a:r>
              <a:rPr lang="uk-UA" dirty="0" smtClean="0"/>
              <a:t>посада-вчитель англійської мови,педагог-організатор.</a:t>
            </a:r>
            <a:br>
              <a:rPr lang="uk-UA" dirty="0" smtClean="0"/>
            </a:br>
            <a:r>
              <a:rPr lang="uk-UA" dirty="0" smtClean="0"/>
              <a:t>стаж роботи-2 роки,Бородянська СЗОШ №1.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73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42048" cy="6205304"/>
          </a:xfrm>
        </p:spPr>
        <p:txBody>
          <a:bodyPr>
            <a:normAutofit/>
          </a:bodyPr>
          <a:lstStyle/>
          <a:p>
            <a:r>
              <a:rPr lang="uk-UA" dirty="0" smtClean="0"/>
              <a:t>Закінчила київський національний лінгвістичний університет.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Спеціаліст </a:t>
            </a:r>
            <a:br>
              <a:rPr lang="uk-UA" dirty="0" smtClean="0"/>
            </a:br>
            <a:r>
              <a:rPr lang="uk-UA" dirty="0" smtClean="0"/>
              <a:t>Вчитель англійської та французької мови,філолог,вчитель зарубіжної літератури.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19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127443"/>
          </a:xfrm>
        </p:spPr>
        <p:txBody>
          <a:bodyPr>
            <a:normAutofit fontScale="90000"/>
          </a:bodyPr>
          <a:lstStyle/>
          <a:p>
            <a:r>
              <a:rPr lang="ru-RU" b="0" dirty="0" err="1">
                <a:solidFill>
                  <a:srgbClr val="676767"/>
                </a:solidFill>
                <a:latin typeface="Open Sans"/>
              </a:rPr>
              <a:t>Вчитель</a:t>
            </a:r>
            <a:r>
              <a:rPr lang="ru-RU" b="0" dirty="0">
                <a:solidFill>
                  <a:srgbClr val="676767"/>
                </a:solidFill>
                <a:latin typeface="Open Sans"/>
              </a:rPr>
              <a:t> повинен </a:t>
            </a:r>
            <a:r>
              <a:rPr lang="ru-RU" b="0" dirty="0" err="1">
                <a:solidFill>
                  <a:srgbClr val="676767"/>
                </a:solidFill>
                <a:latin typeface="Open Sans"/>
              </a:rPr>
              <a:t>важке</a:t>
            </a:r>
            <a:r>
              <a:rPr lang="ru-RU" b="0" dirty="0">
                <a:solidFill>
                  <a:srgbClr val="676767"/>
                </a:solidFill>
                <a:latin typeface="Open Sans"/>
              </a:rPr>
              <a:t> </a:t>
            </a:r>
            <a:r>
              <a:rPr lang="ru-RU" b="0" dirty="0" err="1">
                <a:solidFill>
                  <a:srgbClr val="676767"/>
                </a:solidFill>
                <a:latin typeface="Open Sans"/>
              </a:rPr>
              <a:t>зробити</a:t>
            </a:r>
            <a:r>
              <a:rPr lang="ru-RU" b="0" dirty="0">
                <a:solidFill>
                  <a:srgbClr val="676767"/>
                </a:solidFill>
                <a:latin typeface="Open Sans"/>
              </a:rPr>
              <a:t> легким, </a:t>
            </a:r>
            <a:r>
              <a:rPr lang="ru-RU" b="0" dirty="0" err="1">
                <a:solidFill>
                  <a:srgbClr val="676767"/>
                </a:solidFill>
                <a:latin typeface="Open Sans"/>
              </a:rPr>
              <a:t>легке-цікавим</a:t>
            </a:r>
            <a:r>
              <a:rPr lang="ru-RU" b="0" dirty="0">
                <a:solidFill>
                  <a:srgbClr val="676767"/>
                </a:solidFill>
                <a:latin typeface="Open Sans"/>
              </a:rPr>
              <a:t>, </a:t>
            </a:r>
            <a:r>
              <a:rPr lang="ru-RU" b="0" dirty="0" err="1">
                <a:solidFill>
                  <a:srgbClr val="676767"/>
                </a:solidFill>
                <a:latin typeface="Open Sans"/>
              </a:rPr>
              <a:t>цікаве-пізнавальним</a:t>
            </a:r>
            <a:r>
              <a:rPr lang="ru-RU" b="0" dirty="0">
                <a:solidFill>
                  <a:srgbClr val="676767"/>
                </a:solidFill>
                <a:latin typeface="Open Sans"/>
              </a:rPr>
              <a:t>. 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latin typeface="Arial Black" pitchFamily="34" charset="0"/>
              </a:rPr>
              <a:t>Моє кредо </a:t>
            </a:r>
            <a:endParaRPr lang="uk-UA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346408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Тема досвіду:Розвиток комунікативних навичок учнів на уроках англійської мови.</a:t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1628800"/>
            <a:ext cx="71505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5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r>
              <a:rPr lang="uk-UA" dirty="0" smtClean="0"/>
              <a:t>Проведені заходи:</a:t>
            </a:r>
            <a:br>
              <a:rPr lang="uk-UA" dirty="0" smtClean="0"/>
            </a:br>
            <a:r>
              <a:rPr lang="uk-UA" sz="2700" dirty="0" smtClean="0"/>
              <a:t>День української мови та писемності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6802"/>
            <a:ext cx="6408712" cy="480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Олімпійський тиждень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7" y="1646802"/>
            <a:ext cx="6480720" cy="480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r>
              <a:rPr lang="uk-UA" dirty="0" smtClean="0"/>
              <a:t>День позитиву</a:t>
            </a:r>
            <a:br>
              <a:rPr lang="uk-UA" dirty="0" smtClean="0"/>
            </a:br>
            <a:r>
              <a:rPr lang="uk-UA" sz="2700" dirty="0" err="1" smtClean="0"/>
              <a:t>шепелюк</a:t>
            </a:r>
            <a:r>
              <a:rPr lang="uk-UA" sz="2700" dirty="0"/>
              <a:t> </a:t>
            </a:r>
            <a:r>
              <a:rPr lang="uk-UA" sz="2700" dirty="0" err="1" smtClean="0"/>
              <a:t>а.с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err="1" smtClean="0"/>
              <a:t>Андрієвська</a:t>
            </a:r>
            <a:r>
              <a:rPr lang="uk-UA" sz="2700" dirty="0" smtClean="0"/>
              <a:t> </a:t>
            </a:r>
            <a:r>
              <a:rPr lang="uk-UA" sz="2700" dirty="0" err="1" smtClean="0"/>
              <a:t>в.о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4776"/>
            <a:ext cx="7200800" cy="487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67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                  Портфоліо Андрієвської Владислави Олександрівни</vt:lpstr>
      <vt:lpstr>Загальні відомості про вчителя</vt:lpstr>
      <vt:lpstr>Освіта-вища,спеціаліст. посада-вчитель англійської мови,педагог-організатор. стаж роботи-2 роки,Бородянська СЗОШ №1. </vt:lpstr>
      <vt:lpstr>Закінчила київський національний лінгвістичний університет. Спеціаліст  Вчитель англійської та французької мови,філолог,вчитель зарубіжної літератури.</vt:lpstr>
      <vt:lpstr>Вчитель повинен важке зробити легким, легке-цікавим, цікаве-пізнавальним. </vt:lpstr>
      <vt:lpstr> Тема досвіду:Розвиток комунікативних навичок учнів на уроках англійської мови. </vt:lpstr>
      <vt:lpstr>Проведені заходи: День української мови та писемності</vt:lpstr>
      <vt:lpstr>Олімпійський тиждень</vt:lpstr>
      <vt:lpstr>День позитиву шепелюк а.с Андрієвська в.о</vt:lpstr>
      <vt:lpstr>Акція «Ми за мир!»</vt:lpstr>
      <vt:lpstr>День козацтва</vt:lpstr>
      <vt:lpstr>Благодійний шкільний ярмарок</vt:lpstr>
      <vt:lpstr>Свято нового року у старших школярів</vt:lpstr>
      <vt:lpstr>День соборності україни</vt:lpstr>
      <vt:lpstr>Лінійка присвячена Дню битви під крутами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Андрієвської Владислави Олександрівни</dc:title>
  <dc:creator>School-1</dc:creator>
  <cp:lastModifiedBy>School-1</cp:lastModifiedBy>
  <cp:revision>7</cp:revision>
  <dcterms:created xsi:type="dcterms:W3CDTF">2019-01-31T09:51:35Z</dcterms:created>
  <dcterms:modified xsi:type="dcterms:W3CDTF">2019-01-31T12:09:17Z</dcterms:modified>
</cp:coreProperties>
</file>