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C18A28-7BE6-4574-B2B3-D4BFD22BA9C8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B3C69B-02FD-4AC5-875F-E15334F18C9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8A28-7BE6-4574-B2B3-D4BFD22BA9C8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C69B-02FD-4AC5-875F-E15334F18C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8A28-7BE6-4574-B2B3-D4BFD22BA9C8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C69B-02FD-4AC5-875F-E15334F18C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C18A28-7BE6-4574-B2B3-D4BFD22BA9C8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B3C69B-02FD-4AC5-875F-E15334F18C9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C18A28-7BE6-4574-B2B3-D4BFD22BA9C8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B3C69B-02FD-4AC5-875F-E15334F18C9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8A28-7BE6-4574-B2B3-D4BFD22BA9C8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C69B-02FD-4AC5-875F-E15334F18C9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8A28-7BE6-4574-B2B3-D4BFD22BA9C8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C69B-02FD-4AC5-875F-E15334F18C97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C18A28-7BE6-4574-B2B3-D4BFD22BA9C8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B3C69B-02FD-4AC5-875F-E15334F18C9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8A28-7BE6-4574-B2B3-D4BFD22BA9C8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C69B-02FD-4AC5-875F-E15334F18C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C18A28-7BE6-4574-B2B3-D4BFD22BA9C8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B3C69B-02FD-4AC5-875F-E15334F18C97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C18A28-7BE6-4574-B2B3-D4BFD22BA9C8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B3C69B-02FD-4AC5-875F-E15334F18C97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C18A28-7BE6-4574-B2B3-D4BFD22BA9C8}" type="datetimeFigureOut">
              <a:rPr lang="uk-UA" smtClean="0"/>
              <a:t>27.10.2020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B3C69B-02FD-4AC5-875F-E15334F18C9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3670176" cy="4464496"/>
          </a:xfrm>
        </p:spPr>
        <p:txBody>
          <a:bodyPr/>
          <a:lstStyle/>
          <a:p>
            <a:pPr algn="ctr"/>
            <a:r>
              <a:rPr lang="uk-UA" dirty="0" err="1" smtClean="0"/>
              <a:t>Портфоліо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0" i="1" dirty="0" smtClean="0"/>
              <a:t>Практичного психолога</a:t>
            </a:r>
            <a:br>
              <a:rPr lang="uk-UA" b="0" i="1" dirty="0" smtClean="0"/>
            </a:br>
            <a:r>
              <a:rPr lang="uk-UA" b="0" i="1" dirty="0" smtClean="0"/>
              <a:t>Пісківського ліцею </a:t>
            </a:r>
            <a:r>
              <a:rPr lang="uk-UA" b="0" i="1" dirty="0" err="1" smtClean="0"/>
              <a:t>Кошелєвої</a:t>
            </a:r>
            <a:r>
              <a:rPr lang="uk-UA" b="0" i="1" dirty="0" smtClean="0"/>
              <a:t> Марини Іванівни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244408" y="4869160"/>
            <a:ext cx="45719" cy="5785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1026" name="Picture 2" descr="C:\Users\adm\Desktop\FB_IMG_1603349338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98" y="692696"/>
            <a:ext cx="4176464" cy="48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4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Загальні відомості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Дата народження            16.09.1990р</a:t>
            </a:r>
          </a:p>
          <a:p>
            <a:r>
              <a:rPr lang="uk-UA" sz="1800" dirty="0" smtClean="0"/>
              <a:t>Освіта                               вища . НПУ імені М.П. Драгоманова</a:t>
            </a:r>
          </a:p>
          <a:p>
            <a:r>
              <a:rPr lang="uk-UA" sz="1800" dirty="0" smtClean="0"/>
              <a:t>Спеціаліст за дипломом  Практичний психолог,соціальний педагог</a:t>
            </a:r>
          </a:p>
          <a:p>
            <a:r>
              <a:rPr lang="uk-UA" sz="1800" dirty="0" smtClean="0"/>
              <a:t>Стаж роботи                     8 років</a:t>
            </a:r>
          </a:p>
          <a:p>
            <a:r>
              <a:rPr lang="uk-UA" sz="1800" dirty="0" smtClean="0"/>
              <a:t>Місце роботи                    </a:t>
            </a:r>
            <a:r>
              <a:rPr lang="uk-UA" sz="1800" dirty="0" err="1" smtClean="0"/>
              <a:t>Пісківський</a:t>
            </a:r>
            <a:r>
              <a:rPr lang="uk-UA" sz="1800" dirty="0" smtClean="0"/>
              <a:t> ліцей</a:t>
            </a:r>
          </a:p>
          <a:p>
            <a:r>
              <a:rPr lang="uk-UA" sz="1800" dirty="0" smtClean="0"/>
              <a:t>Посада                              </a:t>
            </a:r>
            <a:r>
              <a:rPr lang="uk-UA" sz="1800" dirty="0" smtClean="0"/>
              <a:t>практичний </a:t>
            </a:r>
            <a:r>
              <a:rPr lang="uk-UA" sz="1800" dirty="0" smtClean="0"/>
              <a:t>психолог          </a:t>
            </a:r>
          </a:p>
          <a:p>
            <a:pPr marL="0" indent="0">
              <a:buNone/>
            </a:pPr>
            <a:r>
              <a:rPr lang="uk-UA" sz="1800" dirty="0" smtClean="0"/>
              <a:t>        </a:t>
            </a:r>
            <a:endParaRPr lang="uk-UA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3136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75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Освіта та сертифікати</a:t>
            </a:r>
            <a:endParaRPr lang="uk-UA" dirty="0"/>
          </a:p>
        </p:txBody>
      </p:sp>
      <p:pic>
        <p:nvPicPr>
          <p:cNvPr id="2052" name="Picture 4" descr="ап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2771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1348"/>
            <a:ext cx="3096344" cy="324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3455987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88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є: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Підвищення ефективності </a:t>
            </a:r>
            <a:r>
              <a:rPr lang="uk-UA" dirty="0" smtClean="0"/>
              <a:t>навчально-виховного </a:t>
            </a:r>
            <a:r>
              <a:rPr lang="uk-UA" dirty="0"/>
              <a:t>процесу та надання психолого-педагогічної допомоги </a:t>
            </a:r>
            <a:r>
              <a:rPr lang="uk-UA" dirty="0" smtClean="0"/>
              <a:t>його учасникам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 smtClean="0"/>
              <a:t>   </a:t>
            </a:r>
            <a:r>
              <a:rPr lang="uk-UA" b="1" dirty="0" smtClean="0"/>
              <a:t>Напрямки </a:t>
            </a:r>
            <a:r>
              <a:rPr lang="uk-UA" b="1" dirty="0"/>
              <a:t>роботи:</a:t>
            </a:r>
          </a:p>
          <a:p>
            <a:r>
              <a:rPr lang="uk-UA" dirty="0" err="1"/>
              <a:t>Психодіагностична</a:t>
            </a:r>
            <a:r>
              <a:rPr lang="uk-UA" dirty="0"/>
              <a:t> робота.</a:t>
            </a:r>
          </a:p>
          <a:p>
            <a:r>
              <a:rPr lang="uk-UA" dirty="0"/>
              <a:t>Профілактична робота.</a:t>
            </a:r>
          </a:p>
          <a:p>
            <a:r>
              <a:rPr lang="uk-UA" dirty="0"/>
              <a:t>Просвітницька робота.</a:t>
            </a:r>
          </a:p>
          <a:p>
            <a:r>
              <a:rPr lang="uk-UA" dirty="0"/>
              <a:t>Консультаційна </a:t>
            </a:r>
            <a:r>
              <a:rPr lang="uk-UA" dirty="0" smtClean="0"/>
              <a:t>робота.</a:t>
            </a:r>
            <a:endParaRPr lang="uk-UA" dirty="0"/>
          </a:p>
          <a:p>
            <a:r>
              <a:rPr lang="uk-UA" dirty="0"/>
              <a:t>Корекційно-відновлювальна.</a:t>
            </a:r>
          </a:p>
          <a:p>
            <a:r>
              <a:rPr lang="uk-UA" dirty="0"/>
              <a:t>Організаційно-методична робота.</a:t>
            </a:r>
          </a:p>
          <a:p>
            <a:r>
              <a:rPr lang="uk-UA" dirty="0"/>
              <a:t>Зв’язки з </a:t>
            </a:r>
            <a:r>
              <a:rPr lang="uk-UA" dirty="0" smtClean="0"/>
              <a:t>громадськістю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621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Перспективний</a:t>
            </a:r>
            <a:r>
              <a:rPr lang="ru-RU" dirty="0"/>
              <a:t> план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принципи</a:t>
            </a:r>
            <a:r>
              <a:rPr lang="ru-RU" dirty="0"/>
              <a:t> та напрямки </a:t>
            </a:r>
            <a:r>
              <a:rPr lang="ru-RU" dirty="0" err="1"/>
              <a:t>роботи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Проблемою </a:t>
            </a:r>
            <a:r>
              <a:rPr lang="ru-RU" dirty="0"/>
              <a:t>над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практичний</a:t>
            </a:r>
            <a:r>
              <a:rPr lang="ru-RU" dirty="0"/>
              <a:t> психолог </a:t>
            </a:r>
            <a:r>
              <a:rPr lang="ru-RU" dirty="0" err="1" smtClean="0"/>
              <a:t>ліцею</a:t>
            </a:r>
            <a:r>
              <a:rPr lang="ru-RU" dirty="0" smtClean="0"/>
              <a:t> є: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 smtClean="0"/>
              <a:t> «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зрілості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з </a:t>
            </a:r>
            <a:r>
              <a:rPr lang="ru-RU" dirty="0" err="1" smtClean="0"/>
              <a:t>розвинутою</a:t>
            </a:r>
            <a:r>
              <a:rPr lang="ru-RU" dirty="0" smtClean="0"/>
              <a:t> </a:t>
            </a:r>
            <a:r>
              <a:rPr lang="ru-RU" dirty="0" err="1" smtClean="0"/>
              <a:t>самосвідомістю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 err="1"/>
              <a:t>основи</a:t>
            </a:r>
            <a:r>
              <a:rPr lang="ru-RU" dirty="0"/>
              <a:t>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</a:t>
            </a:r>
            <a:r>
              <a:rPr lang="ru-RU" dirty="0" smtClean="0"/>
              <a:t>та  </a:t>
            </a:r>
            <a:r>
              <a:rPr lang="ru-RU" dirty="0" err="1" smtClean="0"/>
              <a:t>професійного</a:t>
            </a:r>
            <a:r>
              <a:rPr lang="ru-RU" dirty="0" smtClean="0"/>
              <a:t> </a:t>
            </a:r>
            <a:r>
              <a:rPr lang="ru-RU" dirty="0" err="1"/>
              <a:t>самовизначення</a:t>
            </a:r>
            <a:r>
              <a:rPr lang="ru-RU" dirty="0"/>
              <a:t>.»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513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Проблема над якою працюю: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4000" dirty="0" smtClean="0"/>
              <a:t>Психологічна взаємодія учасників навчально-виховного процесу—як важлива умова високої результативності навчання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096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5801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7467600" cy="3888432"/>
          </a:xfrm>
        </p:spPr>
        <p:txBody>
          <a:bodyPr/>
          <a:lstStyle/>
          <a:p>
            <a:pPr marL="0" indent="0">
              <a:buNone/>
            </a:pPr>
            <a:r>
              <a:rPr lang="uk-UA" sz="4000" dirty="0" smtClean="0"/>
              <a:t>Життєве кредо:</a:t>
            </a:r>
          </a:p>
          <a:p>
            <a:pPr marL="0" indent="0">
              <a:buNone/>
            </a:pPr>
            <a:r>
              <a:rPr lang="uk-UA" dirty="0" smtClean="0"/>
              <a:t>«Не кажи світові про те, що ти хочеш зробити—покажи як ти робиш»</a:t>
            </a:r>
          </a:p>
          <a:p>
            <a:pPr marL="0" indent="0">
              <a:buNone/>
            </a:pPr>
            <a:r>
              <a:rPr lang="uk-UA" sz="4000" dirty="0" smtClean="0"/>
              <a:t>Професійне кредо:</a:t>
            </a:r>
          </a:p>
          <a:p>
            <a:pPr marL="0" indent="0">
              <a:buNone/>
            </a:pPr>
            <a:r>
              <a:rPr lang="uk-UA" dirty="0" smtClean="0"/>
              <a:t>Потрібно уміти бачити та </a:t>
            </a:r>
            <a:r>
              <a:rPr lang="uk-UA" dirty="0" smtClean="0"/>
              <a:t>розкривати </a:t>
            </a:r>
            <a:r>
              <a:rPr lang="uk-UA" smtClean="0"/>
              <a:t>потенційні можливості кожної </a:t>
            </a:r>
            <a:r>
              <a:rPr lang="uk-UA" dirty="0" smtClean="0"/>
              <a:t>особистості. Розумом—направляти, а почуттям—урівноважувати!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343860" cy="262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8465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033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165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Портфоліо Практичного психолога Пісківського ліцею Кошелєвої Марини Іванівни    </vt:lpstr>
      <vt:lpstr>Загальні відомості</vt:lpstr>
      <vt:lpstr>Освіта та сертифікати</vt:lpstr>
      <vt:lpstr>Метою діяльності психологічної служби є:</vt:lpstr>
      <vt:lpstr>Перспективний план роботи, принципи та напрямки роботи </vt:lpstr>
      <vt:lpstr>Проблема над якою працюю: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Практичного психолога Пісківського ліцею Кошелєвої Марини Іванівни</dc:title>
  <dc:creator>adm</dc:creator>
  <cp:lastModifiedBy>adm</cp:lastModifiedBy>
  <cp:revision>7</cp:revision>
  <dcterms:created xsi:type="dcterms:W3CDTF">2020-10-22T07:27:41Z</dcterms:created>
  <dcterms:modified xsi:type="dcterms:W3CDTF">2020-10-27T09:57:11Z</dcterms:modified>
</cp:coreProperties>
</file>