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-387424"/>
            <a:ext cx="7772400" cy="1780108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FFFF00"/>
                </a:solidFill>
              </a:rPr>
              <a:t>Мнацаканян</a:t>
            </a:r>
            <a:r>
              <a:rPr lang="ru-RU" b="1" i="1" dirty="0" smtClean="0">
                <a:solidFill>
                  <a:srgbClr val="FFFF00"/>
                </a:solidFill>
              </a:rPr>
              <a:t> Ольга </a:t>
            </a:r>
            <a:r>
              <a:rPr lang="ru-RU" b="1" i="1" dirty="0" err="1" smtClean="0">
                <a:solidFill>
                  <a:srgbClr val="FFFF00"/>
                </a:solidFill>
              </a:rPr>
              <a:t>Мефод</a:t>
            </a:r>
            <a:r>
              <a:rPr lang="uk-UA" b="1" i="1" dirty="0" err="1" smtClean="0">
                <a:solidFill>
                  <a:srgbClr val="FFFF00"/>
                </a:solidFill>
              </a:rPr>
              <a:t>іївна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6400800" cy="1473200"/>
          </a:xfrm>
        </p:spPr>
        <p:txBody>
          <a:bodyPr/>
          <a:lstStyle/>
          <a:p>
            <a:pPr algn="r"/>
            <a:r>
              <a:rPr lang="uk-UA" b="1" i="1" dirty="0" smtClean="0">
                <a:solidFill>
                  <a:srgbClr val="FFFF00"/>
                </a:solidFill>
              </a:rPr>
              <a:t>Вчитель англійської мови </a:t>
            </a:r>
          </a:p>
          <a:p>
            <a:pPr algn="r"/>
            <a:r>
              <a:rPr lang="uk-UA" b="1" i="1" dirty="0" err="1" smtClean="0">
                <a:solidFill>
                  <a:srgbClr val="FFFF00"/>
                </a:solidFill>
              </a:rPr>
              <a:t>Пісківського</a:t>
            </a:r>
            <a:r>
              <a:rPr lang="uk-UA" b="1" i="1" dirty="0" smtClean="0">
                <a:solidFill>
                  <a:srgbClr val="FFFF00"/>
                </a:solidFill>
              </a:rPr>
              <a:t> НВО</a:t>
            </a:r>
          </a:p>
          <a:p>
            <a:pPr algn="r"/>
            <a:r>
              <a:rPr lang="uk-UA" b="1" i="1" dirty="0" smtClean="0">
                <a:solidFill>
                  <a:srgbClr val="FFFF00"/>
                </a:solidFill>
              </a:rPr>
              <a:t>2017 рік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Людмила\Desktop\О.М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3272847" cy="436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9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Підготувала доповіді і виступила на секційних заняттях по темах: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1</a:t>
            </a:r>
            <a:r>
              <a:rPr lang="uk-UA" dirty="0"/>
              <a:t>) Навчання читанню в молодших класах, </a:t>
            </a:r>
            <a:r>
              <a:rPr lang="uk-UA" dirty="0">
                <a:solidFill>
                  <a:srgbClr val="FF0000"/>
                </a:solidFill>
              </a:rPr>
              <a:t>2014 рік</a:t>
            </a:r>
            <a:r>
              <a:rPr lang="uk-UA" dirty="0"/>
              <a:t> ОМО вчителів англійської мови</a:t>
            </a:r>
          </a:p>
          <a:p>
            <a:pPr marL="0" indent="0">
              <a:buNone/>
            </a:pPr>
            <a:r>
              <a:rPr lang="uk-UA" dirty="0" smtClean="0"/>
              <a:t>	2</a:t>
            </a:r>
            <a:r>
              <a:rPr lang="uk-UA" dirty="0"/>
              <a:t>) Формування іншомовних діалогічних умінь на початковому ступені вивчення англійської мови</a:t>
            </a:r>
            <a:r>
              <a:rPr lang="uk-UA" dirty="0" smtClean="0"/>
              <a:t>, </a:t>
            </a:r>
            <a:r>
              <a:rPr lang="uk-UA" dirty="0" smtClean="0">
                <a:solidFill>
                  <a:srgbClr val="FF0000"/>
                </a:solidFill>
              </a:rPr>
              <a:t>2015 </a:t>
            </a:r>
            <a:r>
              <a:rPr lang="uk-UA" dirty="0">
                <a:solidFill>
                  <a:srgbClr val="FF0000"/>
                </a:solidFill>
              </a:rPr>
              <a:t>рік </a:t>
            </a:r>
            <a:r>
              <a:rPr lang="uk-UA" dirty="0"/>
              <a:t>ОМО вчителів англійської мови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3) Сучасні методи вивчення іноземної мови, </a:t>
            </a:r>
            <a:r>
              <a:rPr lang="uk-UA" dirty="0">
                <a:solidFill>
                  <a:srgbClr val="FF0000"/>
                </a:solidFill>
              </a:rPr>
              <a:t>2016 </a:t>
            </a:r>
            <a:r>
              <a:rPr lang="uk-UA" dirty="0" smtClean="0">
                <a:solidFill>
                  <a:srgbClr val="FF0000"/>
                </a:solidFill>
              </a:rPr>
              <a:t>рік </a:t>
            </a:r>
            <a:r>
              <a:rPr lang="uk-UA" dirty="0" smtClean="0"/>
              <a:t>ОМО </a:t>
            </a:r>
            <a:r>
              <a:rPr lang="uk-UA" dirty="0"/>
              <a:t>вчителів англійської мови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Методична робота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832648"/>
          </a:xfrm>
        </p:spPr>
        <p:txBody>
          <a:bodyPr/>
          <a:lstStyle/>
          <a:p>
            <a:r>
              <a:rPr lang="uk-UA" b="1" i="1" dirty="0" smtClean="0">
                <a:solidFill>
                  <a:srgbClr val="C00000"/>
                </a:solidFill>
              </a:rPr>
              <a:t>Дякую за увагу !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Освіта вища. Закінчила </a:t>
            </a:r>
            <a:r>
              <a:rPr lang="uk-UA" dirty="0" smtClean="0"/>
              <a:t>КДПІІМ  </a:t>
            </a:r>
            <a:r>
              <a:rPr lang="uk-UA" dirty="0"/>
              <a:t>в 1982 році за </a:t>
            </a:r>
            <a:r>
              <a:rPr lang="uk-UA" dirty="0" smtClean="0"/>
              <a:t>спеціальністю: </a:t>
            </a:r>
            <a:r>
              <a:rPr lang="uk-UA" dirty="0"/>
              <a:t>англійська і французька </a:t>
            </a:r>
            <a:r>
              <a:rPr lang="uk-UA" dirty="0" smtClean="0"/>
              <a:t>мови.</a:t>
            </a:r>
            <a:endParaRPr lang="ru-RU" dirty="0"/>
          </a:p>
          <a:p>
            <a:r>
              <a:rPr lang="uk-UA" dirty="0" smtClean="0"/>
              <a:t>Кваліфікаційна категорія – «спеціаліст першої категорії»</a:t>
            </a:r>
          </a:p>
          <a:p>
            <a:r>
              <a:rPr lang="uk-UA" dirty="0" smtClean="0"/>
              <a:t>Педагогічний стаж </a:t>
            </a:r>
            <a:r>
              <a:rPr lang="uk-UA" dirty="0"/>
              <a:t>роботи – 34 </a:t>
            </a:r>
            <a:r>
              <a:rPr lang="uk-UA" dirty="0" smtClean="0"/>
              <a:t>роки.</a:t>
            </a:r>
            <a:endParaRPr lang="ru-RU" dirty="0"/>
          </a:p>
          <a:p>
            <a:r>
              <a:rPr lang="uk-UA" dirty="0"/>
              <a:t>Курси післядипломного підвищення кваліфікації: Серія АД №3969 від 16.10.2015 р. </a:t>
            </a:r>
            <a:endParaRPr lang="ru-RU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FFFF00"/>
                </a:solidFill>
              </a:rPr>
              <a:t>Будьмо знайомі.</a:t>
            </a:r>
            <a:br>
              <a:rPr lang="uk-UA" sz="3600" b="1" i="1" dirty="0" smtClean="0">
                <a:solidFill>
                  <a:srgbClr val="FFFF00"/>
                </a:solidFill>
              </a:rPr>
            </a:br>
            <a:r>
              <a:rPr lang="uk-UA" sz="3600" b="1" i="1" dirty="0" smtClean="0">
                <a:solidFill>
                  <a:srgbClr val="FFFF00"/>
                </a:solidFill>
              </a:rPr>
              <a:t>Ласкаво прошу!</a:t>
            </a:r>
            <a:br>
              <a:rPr lang="uk-UA" sz="3600" b="1" i="1" dirty="0" smtClean="0">
                <a:solidFill>
                  <a:srgbClr val="FFFF00"/>
                </a:solidFill>
              </a:rPr>
            </a:br>
            <a:r>
              <a:rPr lang="uk-UA" sz="3600" b="1" i="1" dirty="0" smtClean="0">
                <a:solidFill>
                  <a:srgbClr val="FFFF00"/>
                </a:solidFill>
              </a:rPr>
              <a:t>Усе Вам про досвід свій розкажу.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Учень </a:t>
            </a:r>
            <a:r>
              <a:rPr lang="uk-UA" sz="4400" dirty="0"/>
              <a:t>– це не посудина, яку треба заповнити. Це – факел, який треба запалити.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b="1" dirty="0" smtClean="0">
                <a:solidFill>
                  <a:srgbClr val="FFFF00"/>
                </a:solidFill>
              </a:rPr>
              <a:t>Це моє кредо – життєве світило.</a:t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Воно додає снаги мені й сили: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dirty="0" smtClean="0"/>
              <a:t>«Ефективні </a:t>
            </a:r>
            <a:r>
              <a:rPr lang="uk-UA" sz="4000" dirty="0"/>
              <a:t>прийоми навчання англійської мови </a:t>
            </a:r>
            <a:r>
              <a:rPr lang="uk-UA" sz="4000" dirty="0" smtClean="0"/>
              <a:t>в </a:t>
            </a:r>
            <a:r>
              <a:rPr lang="uk-UA" sz="4000" dirty="0"/>
              <a:t>початкових </a:t>
            </a:r>
            <a:r>
              <a:rPr lang="uk-UA" sz="4000" dirty="0" smtClean="0"/>
              <a:t>класах»</a:t>
            </a:r>
            <a:endParaRPr lang="ru-RU" sz="4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FFFF00"/>
                </a:solidFill>
              </a:rPr>
              <a:t>Працюю над методичною </a:t>
            </a:r>
            <a:r>
              <a:rPr lang="uk-UA" b="1" i="1" dirty="0" smtClean="0">
                <a:solidFill>
                  <a:srgbClr val="FFFF00"/>
                </a:solidFill>
              </a:rPr>
              <a:t>темою 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Провела відкриті </a:t>
            </a:r>
            <a:r>
              <a:rPr lang="uk-UA" dirty="0" err="1"/>
              <a:t>уроки</a:t>
            </a:r>
            <a:r>
              <a:rPr lang="uk-UA" dirty="0"/>
              <a:t>: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В </a:t>
            </a:r>
            <a:r>
              <a:rPr lang="uk-UA" dirty="0"/>
              <a:t>5 класі по темі «Природа»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В </a:t>
            </a:r>
            <a:r>
              <a:rPr lang="uk-UA" dirty="0"/>
              <a:t>4 класі по темі «Вільний час»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Розробила цикл уроків: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uk-UA" dirty="0" smtClean="0"/>
              <a:t>	В </a:t>
            </a:r>
            <a:r>
              <a:rPr lang="uk-UA" dirty="0"/>
              <a:t>11 класі «Життя молоді»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У </a:t>
            </a:r>
            <a:r>
              <a:rPr lang="uk-UA" dirty="0"/>
              <a:t>8 класі </a:t>
            </a:r>
            <a:r>
              <a:rPr lang="uk-UA" dirty="0" smtClean="0"/>
              <a:t>за </a:t>
            </a:r>
            <a:r>
              <a:rPr lang="uk-UA" dirty="0"/>
              <a:t>темою «Книги і читачі»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Розробила </a:t>
            </a:r>
            <a:r>
              <a:rPr lang="uk-UA" dirty="0" smtClean="0"/>
              <a:t>конспекти </a:t>
            </a:r>
            <a:r>
              <a:rPr lang="uk-UA" dirty="0"/>
              <a:t>уроків: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uk-UA" dirty="0" smtClean="0"/>
              <a:t>	2 </a:t>
            </a:r>
            <a:r>
              <a:rPr lang="uk-UA" dirty="0"/>
              <a:t>клас «Іграшки»,  «Моя сім*я і друзі»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4 </a:t>
            </a:r>
            <a:r>
              <a:rPr lang="uk-UA" dirty="0"/>
              <a:t>клас «Вільний час»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5 </a:t>
            </a:r>
            <a:r>
              <a:rPr lang="uk-UA" dirty="0"/>
              <a:t>клас «Погода»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6 </a:t>
            </a:r>
            <a:r>
              <a:rPr lang="uk-UA" dirty="0"/>
              <a:t>клас «Їжа», «Лондон»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	8 </a:t>
            </a:r>
            <a:r>
              <a:rPr lang="uk-UA" dirty="0"/>
              <a:t>клас «Музичні уподобання» та інші.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Готуючись до уроків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Популяризація досвіду</a:t>
            </a:r>
            <a:endParaRPr lang="uk-UA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Свято для учнів 4-6 класів «У світі казок»,2015 рік</a:t>
            </a:r>
            <a:endParaRPr lang="ru-RU" dirty="0"/>
          </a:p>
          <a:p>
            <a:r>
              <a:rPr lang="uk-UA" dirty="0" smtClean="0"/>
              <a:t>Провела </a:t>
            </a:r>
            <a:r>
              <a:rPr lang="uk-UA" dirty="0"/>
              <a:t>відкриті виховні заходи англійською </a:t>
            </a:r>
            <a:r>
              <a:rPr lang="uk-UA" dirty="0" smtClean="0"/>
              <a:t>мовою:</a:t>
            </a:r>
            <a:r>
              <a:rPr lang="ru-RU" dirty="0" smtClean="0"/>
              <a:t> </a:t>
            </a:r>
            <a:r>
              <a:rPr lang="uk-UA" dirty="0" smtClean="0"/>
              <a:t>«З </a:t>
            </a:r>
            <a:r>
              <a:rPr lang="uk-UA" dirty="0"/>
              <a:t>Україною в серці» 10 </a:t>
            </a:r>
            <a:r>
              <a:rPr lang="uk-UA" dirty="0" smtClean="0"/>
              <a:t>клас,2016 рік</a:t>
            </a:r>
            <a:endParaRPr lang="ru-RU" dirty="0"/>
          </a:p>
          <a:p>
            <a:r>
              <a:rPr lang="uk-UA" dirty="0" smtClean="0"/>
              <a:t>Провела </a:t>
            </a:r>
            <a:r>
              <a:rPr lang="uk-UA" dirty="0"/>
              <a:t>тиждень англійської мови, залучивши учнів всіх </a:t>
            </a:r>
            <a:r>
              <a:rPr lang="uk-UA" dirty="0" smtClean="0"/>
              <a:t>класів,2017 рік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Позакласна робота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Залучення всіх дітей до праці</a:t>
            </a:r>
          </a:p>
          <a:p>
            <a:r>
              <a:rPr lang="uk-UA" dirty="0" smtClean="0"/>
              <a:t>Індивідуальний підхід до учнів</a:t>
            </a:r>
          </a:p>
          <a:p>
            <a:r>
              <a:rPr lang="uk-UA" dirty="0" smtClean="0"/>
              <a:t>Задоволення, радість успіху</a:t>
            </a:r>
          </a:p>
          <a:p>
            <a:r>
              <a:rPr lang="uk-UA" dirty="0" smtClean="0"/>
              <a:t>Забезпечення </a:t>
            </a:r>
            <a:r>
              <a:rPr lang="uk-UA" dirty="0" err="1" smtClean="0"/>
              <a:t>зворотнього</a:t>
            </a:r>
            <a:r>
              <a:rPr lang="uk-UA" dirty="0" smtClean="0"/>
              <a:t> зв'язку</a:t>
            </a:r>
          </a:p>
          <a:p>
            <a:r>
              <a:rPr lang="uk-UA" dirty="0" smtClean="0"/>
              <a:t>Розвиток, поглиблення знань при вивченні нового матеріалу</a:t>
            </a:r>
          </a:p>
          <a:p>
            <a:r>
              <a:rPr lang="uk-UA" dirty="0" smtClean="0"/>
              <a:t>Активне використання знань</a:t>
            </a:r>
          </a:p>
          <a:p>
            <a:r>
              <a:rPr lang="uk-UA" dirty="0" smtClean="0"/>
              <a:t>Самостійна робота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Якісні критерії уроку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До річниці з дня народження Т.Г. Шевченка «Наш Тарас Шевченко»,2014 рік </a:t>
            </a:r>
            <a:endParaRPr lang="ru-RU" dirty="0"/>
          </a:p>
          <a:p>
            <a:r>
              <a:rPr lang="uk-UA" dirty="0" smtClean="0"/>
              <a:t>Як </a:t>
            </a:r>
            <a:r>
              <a:rPr lang="uk-UA" dirty="0"/>
              <a:t>класний керівник, провела ряд виховних заходів з учнями.  Відкриті виховні заходи на День Соборності України «Історичний </a:t>
            </a:r>
            <a:r>
              <a:rPr lang="uk-UA" dirty="0" smtClean="0"/>
              <a:t>урок </a:t>
            </a:r>
            <a:r>
              <a:rPr lang="uk-UA" dirty="0"/>
              <a:t>єднання</a:t>
            </a:r>
            <a:r>
              <a:rPr lang="uk-UA" dirty="0" smtClean="0"/>
              <a:t>»,2016 рік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Та </a:t>
            </a:r>
            <a:r>
              <a:rPr lang="uk-UA" dirty="0"/>
              <a:t>інші виховні заходи:</a:t>
            </a:r>
            <a:endParaRPr lang="ru-RU" dirty="0"/>
          </a:p>
          <a:p>
            <a:pPr lvl="0"/>
            <a:r>
              <a:rPr lang="uk-UA" dirty="0"/>
              <a:t>Вечір – реквієм «Схилімо голови в скорботі</a:t>
            </a:r>
            <a:r>
              <a:rPr lang="uk-UA" dirty="0" smtClean="0"/>
              <a:t>»,2015 рік</a:t>
            </a:r>
            <a:endParaRPr lang="ru-RU" dirty="0"/>
          </a:p>
          <a:p>
            <a:pPr lvl="0"/>
            <a:r>
              <a:rPr lang="uk-UA" dirty="0"/>
              <a:t>Усний журнал «Т. Г. Шевченко – великий син українського </a:t>
            </a:r>
            <a:r>
              <a:rPr lang="uk-UA" dirty="0" smtClean="0"/>
              <a:t>народу,2015 рік</a:t>
            </a:r>
            <a:endParaRPr lang="ru-RU" dirty="0"/>
          </a:p>
          <a:p>
            <a:pPr lvl="0"/>
            <a:r>
              <a:rPr lang="uk-UA" dirty="0"/>
              <a:t>Виховна година: «Закон і ми</a:t>
            </a:r>
            <a:r>
              <a:rPr lang="uk-UA" dirty="0" smtClean="0"/>
              <a:t>»,2016 рік</a:t>
            </a:r>
            <a:endParaRPr lang="ru-RU" dirty="0"/>
          </a:p>
          <a:p>
            <a:pPr lvl="0"/>
            <a:r>
              <a:rPr lang="uk-UA" dirty="0"/>
              <a:t>Конкурс веселих і </a:t>
            </a:r>
            <a:r>
              <a:rPr lang="uk-UA" dirty="0" smtClean="0"/>
              <a:t>кмітливих,2016 рік</a:t>
            </a:r>
            <a:endParaRPr lang="ru-RU" dirty="0"/>
          </a:p>
          <a:p>
            <a:r>
              <a:rPr lang="uk-UA" dirty="0"/>
              <a:t>Виховна година «Щедрість рідної землі», 2016 рік</a:t>
            </a:r>
            <a:endParaRPr lang="ru-RU" dirty="0"/>
          </a:p>
          <a:p>
            <a:pPr lvl="0"/>
            <a:r>
              <a:rPr lang="uk-UA" dirty="0" smtClean="0"/>
              <a:t>Класна </a:t>
            </a:r>
            <a:r>
              <a:rPr lang="uk-UA" dirty="0"/>
              <a:t>година «Здоровий спосіб життя чи</a:t>
            </a:r>
            <a:r>
              <a:rPr lang="uk-UA" dirty="0" smtClean="0"/>
              <a:t>…»,2017 рік</a:t>
            </a:r>
            <a:endParaRPr lang="ru-RU" dirty="0"/>
          </a:p>
          <a:p>
            <a:pPr lvl="0"/>
            <a:r>
              <a:rPr lang="uk-UA" dirty="0" smtClean="0"/>
              <a:t>Класний </a:t>
            </a:r>
            <a:r>
              <a:rPr lang="uk-UA" dirty="0"/>
              <a:t>виховний захід до дня святого </a:t>
            </a:r>
            <a:r>
              <a:rPr lang="uk-UA" dirty="0" smtClean="0"/>
              <a:t>Валентина, 2017 рік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Робота класного керівника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237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Мнацаканян Ольга Мефодіївна</vt:lpstr>
      <vt:lpstr>Будьмо знайомі. Ласкаво прошу! Усе Вам про досвід свій розкажу.</vt:lpstr>
      <vt:lpstr>Це моє кредо – життєве світило. Воно додає снаги мені й сили:</vt:lpstr>
      <vt:lpstr>Працюю над методичною темою </vt:lpstr>
      <vt:lpstr>Готуючись до уроків</vt:lpstr>
      <vt:lpstr>Популяризація досвіду</vt:lpstr>
      <vt:lpstr>Позакласна робота</vt:lpstr>
      <vt:lpstr>Якісні критерії уроку</vt:lpstr>
      <vt:lpstr>Робота класного керівника</vt:lpstr>
      <vt:lpstr>Методична робота</vt:lpstr>
      <vt:lpstr>Дякую за увагу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Iskender</dc:creator>
  <cp:lastModifiedBy>Пользователь Windows</cp:lastModifiedBy>
  <cp:revision>12</cp:revision>
  <dcterms:created xsi:type="dcterms:W3CDTF">2017-02-24T17:55:08Z</dcterms:created>
  <dcterms:modified xsi:type="dcterms:W3CDTF">2019-01-31T12:14:07Z</dcterms:modified>
</cp:coreProperties>
</file>