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0C0C9-78E6-4B2B-9408-5D454D926B78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545F-F5F9-4ECA-BB77-1100276A0A9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545F-F5F9-4ECA-BB77-1100276A0A9F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545F-F5F9-4ECA-BB77-1100276A0A9F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545F-F5F9-4ECA-BB77-1100276A0A9F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4601A-7413-486C-ABB8-4B7C2739CB4E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545F-F5F9-4ECA-BB77-1100276A0A9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0797-8D78-4E15-9509-DE5FB84DD817}" type="datetimeFigureOut">
              <a:rPr lang="uk-UA" smtClean="0"/>
              <a:pPr/>
              <a:t>13.10.2020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FD62-F08F-4E54-A053-99E1B9AA63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ЯРМАК\ДНЗ\5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031"/>
            <a:ext cx="8897112" cy="5500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6000768"/>
            <a:ext cx="8280920" cy="41549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100" b="1" dirty="0">
                <a:solidFill>
                  <a:schemeClr val="bg1"/>
                </a:solidFill>
                <a:latin typeface="+mj-lt"/>
              </a:rPr>
              <a:t> по три слова-</a:t>
            </a:r>
            <a:r>
              <a:rPr lang="ru-RU" sz="2100" b="1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b="1" dirty="0" err="1">
                <a:solidFill>
                  <a:schemeClr val="bg1"/>
                </a:solidFill>
                <a:latin typeface="+mj-lt"/>
              </a:rPr>
              <a:t>предметів</a:t>
            </a:r>
            <a:r>
              <a:rPr lang="ru-RU" sz="21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100" b="1" dirty="0" err="1">
                <a:solidFill>
                  <a:schemeClr val="bg1"/>
                </a:solidFill>
                <a:latin typeface="+mj-lt"/>
              </a:rPr>
              <a:t>кожної</a:t>
            </a:r>
            <a:r>
              <a:rPr lang="ru-RU" sz="2100" b="1" dirty="0">
                <a:solidFill>
                  <a:schemeClr val="bg1"/>
                </a:solidFill>
                <a:latin typeface="+mj-lt"/>
              </a:rPr>
              <a:t> пори року.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ЯРМАК\ДНЗ\5\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090" cy="5826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6072206"/>
            <a:ext cx="83582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Яка пора року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зображена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малюнку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яка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осінь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ЯРМАК\ДНЗ\5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8858312" cy="1760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4282" y="5429264"/>
            <a:ext cx="864399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Як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їх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одним словом?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так,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щоб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їх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було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багато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(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Наприклад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: машинка –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машинки.)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2" descr="D:\ЯРМАК\ДНЗ\5\8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142844" y="142852"/>
            <a:ext cx="8822214" cy="1407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7158" y="2000240"/>
            <a:ext cx="8286808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одним словом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усіх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кого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зображено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малюнку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. До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кожної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тварини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j-lt"/>
              </a:rPr>
              <a:t>слова-ознаки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17232"/>
            <a:ext cx="864399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до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поставити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запитання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?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, та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запитання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Хто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?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8" name="мальчик" descr="D:\ЯРМАК\ДНЗ\4\0205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912611" cy="1949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тол" descr="D:\ЯРМАК\ДНЗ\2\7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285860"/>
            <a:ext cx="1322289" cy="105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белка" descr="D:\ЯРМАК\ДНЗ\5\21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429000"/>
            <a:ext cx="1066442" cy="1022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гребинець" descr="D:\11111111111111111111 картинки\141.png"/>
          <p:cNvPicPr>
            <a:picLocks noChangeAspect="1" noChangeArrowheads="1"/>
          </p:cNvPicPr>
          <p:nvPr/>
        </p:nvPicPr>
        <p:blipFill>
          <a:blip r:embed="rId6" cstate="print"/>
          <a:srcRect l="82859" t="11693" r="1682" b="62157"/>
          <a:stretch>
            <a:fillRect/>
          </a:stretch>
        </p:blipFill>
        <p:spPr bwMode="auto">
          <a:xfrm>
            <a:off x="4214810" y="3429000"/>
            <a:ext cx="1244259" cy="1108920"/>
          </a:xfrm>
          <a:prstGeom prst="rect">
            <a:avLst/>
          </a:prstGeom>
          <a:noFill/>
        </p:spPr>
      </p:pic>
      <p:pic>
        <p:nvPicPr>
          <p:cNvPr id="5123" name="Picture 3" descr="D:\ЯРМАК\ДНЗ\5\зонт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13" r="7963"/>
          <a:stretch/>
        </p:blipFill>
        <p:spPr bwMode="auto">
          <a:xfrm flipH="1">
            <a:off x="6429388" y="2786058"/>
            <a:ext cx="1336155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ЯРМАК\ДНЗ\5\Untitled-1нг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702" r="34908"/>
          <a:stretch/>
        </p:blipFill>
        <p:spPr bwMode="auto">
          <a:xfrm>
            <a:off x="4357686" y="1071546"/>
            <a:ext cx="1326538" cy="1391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ЯРМАК\ДНЗ\5\дятел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95" t="19486"/>
          <a:stretch/>
        </p:blipFill>
        <p:spPr bwMode="auto">
          <a:xfrm>
            <a:off x="6643702" y="785794"/>
            <a:ext cx="1068949" cy="1754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5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ЯРМАК\ДНЗ\5\0562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5" r="6378" b="12315"/>
          <a:stretch/>
        </p:blipFill>
        <p:spPr bwMode="auto">
          <a:xfrm>
            <a:off x="571472" y="357166"/>
            <a:ext cx="2304256" cy="23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ЯРМАК\ДНЗ\5\50(3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6"/>
          <a:stretch/>
        </p:blipFill>
        <p:spPr bwMode="auto">
          <a:xfrm>
            <a:off x="5214942" y="285728"/>
            <a:ext cx="3641606" cy="26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6207695"/>
            <a:ext cx="583264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роблять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казкові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герої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7" name="Picture 7" descr="D:\ЯРМАК\ДНЗ\5\74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571744"/>
            <a:ext cx="3015522" cy="30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ЯРМАК\Рисунки работа\Рисунки\звери, птицы\Без имени-1 копи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8" t="2746" r="9964" b="7586"/>
          <a:stretch/>
        </p:blipFill>
        <p:spPr bwMode="auto">
          <a:xfrm>
            <a:off x="5214942" y="2928934"/>
            <a:ext cx="2217594" cy="2504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91</Words>
  <Application>Microsoft Office PowerPoint</Application>
  <PresentationFormat>Экран (4:3)</PresentationFormat>
  <Paragraphs>11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18</cp:revision>
  <dcterms:created xsi:type="dcterms:W3CDTF">2020-10-13T10:08:30Z</dcterms:created>
  <dcterms:modified xsi:type="dcterms:W3CDTF">2020-10-13T10:46:09Z</dcterms:modified>
</cp:coreProperties>
</file>