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7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2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283BC-875E-4A97-AB02-95CDBB7CF91F}" type="doc">
      <dgm:prSet loTypeId="urn:microsoft.com/office/officeart/2005/8/layout/cycle3" loCatId="cycle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62DB0032-D149-4019-AA9C-4E35434CA11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uk-UA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Актуальність проблеми</a:t>
          </a:r>
          <a:endParaRPr lang="uk-UA" sz="2400" b="1" i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67E66F4-2688-4BD2-B700-DC72706E467C}" type="parTrans" cxnId="{E2A7EE35-7B14-424F-B302-7FAD789ED367}">
      <dgm:prSet/>
      <dgm:spPr/>
      <dgm:t>
        <a:bodyPr/>
        <a:lstStyle/>
        <a:p>
          <a:endParaRPr lang="uk-UA"/>
        </a:p>
      </dgm:t>
    </dgm:pt>
    <dgm:pt modelId="{19A1DBE0-B4C4-49BC-BADC-1C3527FEB449}" type="sibTrans" cxnId="{E2A7EE35-7B14-424F-B302-7FAD789ED367}">
      <dgm:prSet/>
      <dgm:spPr/>
      <dgm:t>
        <a:bodyPr/>
        <a:lstStyle/>
        <a:p>
          <a:endParaRPr lang="uk-UA"/>
        </a:p>
      </dgm:t>
    </dgm:pt>
    <dgm:pt modelId="{4362664B-6E89-4D46-AAC9-D618F2CA2B9C}">
      <dgm:prSet phldrT="[Текст]" custT="1"/>
      <dgm:spPr/>
      <dgm:t>
        <a:bodyPr/>
        <a:lstStyle/>
        <a:p>
          <a:r>
            <a:rPr lang="uk-UA" sz="1800" b="1" i="1" dirty="0" smtClean="0">
              <a:solidFill>
                <a:srgbClr val="002060"/>
              </a:solidFill>
              <a:latin typeface="Cambria" pitchFamily="18" charset="0"/>
            </a:rPr>
            <a:t>Уміння аналізувати</a:t>
          </a:r>
          <a:endParaRPr lang="uk-UA" sz="1800" b="1" i="1" dirty="0">
            <a:solidFill>
              <a:srgbClr val="002060"/>
            </a:solidFill>
            <a:latin typeface="Cambria" pitchFamily="18" charset="0"/>
          </a:endParaRPr>
        </a:p>
      </dgm:t>
    </dgm:pt>
    <dgm:pt modelId="{1105A1E1-C49A-4C98-9F0A-8139A7BC0ABA}" type="parTrans" cxnId="{B28F5025-F5CB-444E-AD1A-912E22C95CD1}">
      <dgm:prSet/>
      <dgm:spPr/>
      <dgm:t>
        <a:bodyPr/>
        <a:lstStyle/>
        <a:p>
          <a:endParaRPr lang="uk-UA"/>
        </a:p>
      </dgm:t>
    </dgm:pt>
    <dgm:pt modelId="{D4D46571-908C-4176-9D70-CA6B38A62D94}" type="sibTrans" cxnId="{B28F5025-F5CB-444E-AD1A-912E22C95CD1}">
      <dgm:prSet/>
      <dgm:spPr/>
      <dgm:t>
        <a:bodyPr/>
        <a:lstStyle/>
        <a:p>
          <a:endParaRPr lang="uk-UA"/>
        </a:p>
      </dgm:t>
    </dgm:pt>
    <dgm:pt modelId="{909D5E31-B2E9-4CDE-8287-565E6060BA3E}">
      <dgm:prSet phldrT="[Текст]" custT="1"/>
      <dgm:spPr/>
      <dgm:t>
        <a:bodyPr/>
        <a:lstStyle/>
        <a:p>
          <a:r>
            <a:rPr lang="uk-UA" sz="1800" b="1" i="1" dirty="0" smtClean="0">
              <a:solidFill>
                <a:srgbClr val="002060"/>
              </a:solidFill>
              <a:latin typeface="Cambria" pitchFamily="18" charset="0"/>
            </a:rPr>
            <a:t>Розвиток творчості</a:t>
          </a:r>
          <a:endParaRPr lang="uk-UA" sz="1800" b="1" i="1" dirty="0">
            <a:solidFill>
              <a:srgbClr val="002060"/>
            </a:solidFill>
            <a:latin typeface="Cambria" pitchFamily="18" charset="0"/>
          </a:endParaRPr>
        </a:p>
      </dgm:t>
    </dgm:pt>
    <dgm:pt modelId="{50F5B496-3EF2-4510-913D-0BCE2AB136EA}" type="parTrans" cxnId="{40149029-F870-41A7-A817-07F4B2F5DFD1}">
      <dgm:prSet/>
      <dgm:spPr/>
      <dgm:t>
        <a:bodyPr/>
        <a:lstStyle/>
        <a:p>
          <a:endParaRPr lang="uk-UA"/>
        </a:p>
      </dgm:t>
    </dgm:pt>
    <dgm:pt modelId="{F8B94219-598A-4588-A56E-65320A7B3A16}" type="sibTrans" cxnId="{40149029-F870-41A7-A817-07F4B2F5DFD1}">
      <dgm:prSet/>
      <dgm:spPr/>
      <dgm:t>
        <a:bodyPr/>
        <a:lstStyle/>
        <a:p>
          <a:endParaRPr lang="uk-UA"/>
        </a:p>
      </dgm:t>
    </dgm:pt>
    <dgm:pt modelId="{6AEA7514-F0EC-4319-B85F-5CB191E53F04}">
      <dgm:prSet phldrT="[Текст]" custT="1"/>
      <dgm:spPr/>
      <dgm:t>
        <a:bodyPr/>
        <a:lstStyle/>
        <a:p>
          <a:r>
            <a:rPr lang="uk-UA" sz="1800" b="1" i="1" dirty="0" smtClean="0">
              <a:solidFill>
                <a:srgbClr val="002060"/>
              </a:solidFill>
              <a:latin typeface="Cambria" pitchFamily="18" charset="0"/>
            </a:rPr>
            <a:t>Діалог</a:t>
          </a:r>
          <a:endParaRPr lang="uk-UA" sz="1800" b="1" i="1" dirty="0">
            <a:solidFill>
              <a:srgbClr val="002060"/>
            </a:solidFill>
            <a:latin typeface="Cambria" pitchFamily="18" charset="0"/>
          </a:endParaRPr>
        </a:p>
      </dgm:t>
    </dgm:pt>
    <dgm:pt modelId="{777C522A-39E2-4EEC-AAA4-A657391BB6F4}" type="parTrans" cxnId="{F8BC9DF0-C549-47F7-B49A-A9199285A4DB}">
      <dgm:prSet/>
      <dgm:spPr/>
      <dgm:t>
        <a:bodyPr/>
        <a:lstStyle/>
        <a:p>
          <a:endParaRPr lang="uk-UA"/>
        </a:p>
      </dgm:t>
    </dgm:pt>
    <dgm:pt modelId="{200BC68D-38C4-43DB-A876-A8BB403C27FC}" type="sibTrans" cxnId="{F8BC9DF0-C549-47F7-B49A-A9199285A4DB}">
      <dgm:prSet/>
      <dgm:spPr/>
      <dgm:t>
        <a:bodyPr/>
        <a:lstStyle/>
        <a:p>
          <a:endParaRPr lang="uk-UA"/>
        </a:p>
      </dgm:t>
    </dgm:pt>
    <dgm:pt modelId="{93F65E60-93AE-4853-A249-C55768AC9A2C}">
      <dgm:prSet custT="1"/>
      <dgm:spPr/>
      <dgm:t>
        <a:bodyPr/>
        <a:lstStyle/>
        <a:p>
          <a:r>
            <a:rPr lang="uk-UA" sz="1800" b="1" i="1" dirty="0" smtClean="0">
              <a:solidFill>
                <a:srgbClr val="002060"/>
              </a:solidFill>
              <a:latin typeface="Cambria" pitchFamily="18" charset="0"/>
            </a:rPr>
            <a:t>Розвиток мислення</a:t>
          </a:r>
          <a:endParaRPr lang="uk-UA" sz="1800" b="1" i="1" dirty="0">
            <a:solidFill>
              <a:srgbClr val="002060"/>
            </a:solidFill>
            <a:latin typeface="Cambria" pitchFamily="18" charset="0"/>
          </a:endParaRPr>
        </a:p>
      </dgm:t>
    </dgm:pt>
    <dgm:pt modelId="{CBBAD3C4-D4E8-42BA-895B-B595CA5FDB6C}" type="parTrans" cxnId="{DBF9A669-4596-4B8F-9BA2-5FE0F5194F3C}">
      <dgm:prSet/>
      <dgm:spPr/>
      <dgm:t>
        <a:bodyPr/>
        <a:lstStyle/>
        <a:p>
          <a:endParaRPr lang="uk-UA"/>
        </a:p>
      </dgm:t>
    </dgm:pt>
    <dgm:pt modelId="{6BA6FFC1-CF29-4468-90C8-49C83B4B354B}" type="sibTrans" cxnId="{DBF9A669-4596-4B8F-9BA2-5FE0F5194F3C}">
      <dgm:prSet/>
      <dgm:spPr/>
      <dgm:t>
        <a:bodyPr/>
        <a:lstStyle/>
        <a:p>
          <a:endParaRPr lang="uk-UA"/>
        </a:p>
      </dgm:t>
    </dgm:pt>
    <dgm:pt modelId="{55CCB328-9E3A-4435-A328-9FADC1A3C6A0}">
      <dgm:prSet custT="1"/>
      <dgm:spPr/>
      <dgm:t>
        <a:bodyPr/>
        <a:lstStyle/>
        <a:p>
          <a:r>
            <a:rPr lang="uk-UA" sz="1800" b="1" i="1" dirty="0" smtClean="0">
              <a:solidFill>
                <a:srgbClr val="002060"/>
              </a:solidFill>
              <a:latin typeface="Cambria" pitchFamily="18" charset="0"/>
            </a:rPr>
            <a:t>Самостійність</a:t>
          </a:r>
          <a:endParaRPr lang="uk-UA" sz="1800" b="1" i="1" dirty="0">
            <a:solidFill>
              <a:srgbClr val="002060"/>
            </a:solidFill>
            <a:latin typeface="Cambria" pitchFamily="18" charset="0"/>
          </a:endParaRPr>
        </a:p>
      </dgm:t>
    </dgm:pt>
    <dgm:pt modelId="{B5716D72-6751-45E6-92E9-B8AA6FD9CA4F}" type="parTrans" cxnId="{A0DD3064-077D-4ABB-8344-4327D1A71D2A}">
      <dgm:prSet/>
      <dgm:spPr/>
      <dgm:t>
        <a:bodyPr/>
        <a:lstStyle/>
        <a:p>
          <a:endParaRPr lang="uk-UA"/>
        </a:p>
      </dgm:t>
    </dgm:pt>
    <dgm:pt modelId="{6A382F64-1B96-4359-8101-D9FFFD72044A}" type="sibTrans" cxnId="{A0DD3064-077D-4ABB-8344-4327D1A71D2A}">
      <dgm:prSet/>
      <dgm:spPr/>
      <dgm:t>
        <a:bodyPr/>
        <a:lstStyle/>
        <a:p>
          <a:endParaRPr lang="uk-UA"/>
        </a:p>
      </dgm:t>
    </dgm:pt>
    <dgm:pt modelId="{C2084F59-C9F5-4B9A-872C-18C80240E56A}">
      <dgm:prSet custT="1"/>
      <dgm:spPr/>
      <dgm:t>
        <a:bodyPr/>
        <a:lstStyle/>
        <a:p>
          <a:r>
            <a:rPr lang="uk-UA" sz="1800" b="1" i="1" dirty="0" smtClean="0">
              <a:solidFill>
                <a:srgbClr val="002060"/>
              </a:solidFill>
              <a:latin typeface="Cambria" pitchFamily="18" charset="0"/>
            </a:rPr>
            <a:t>Трудова активність</a:t>
          </a:r>
          <a:endParaRPr lang="uk-UA" sz="1800" b="1" i="1" dirty="0">
            <a:solidFill>
              <a:srgbClr val="002060"/>
            </a:solidFill>
            <a:latin typeface="Cambria" pitchFamily="18" charset="0"/>
          </a:endParaRPr>
        </a:p>
      </dgm:t>
    </dgm:pt>
    <dgm:pt modelId="{2CFB6C04-2A01-4038-A349-410D7172AB11}" type="parTrans" cxnId="{C55401F2-972A-4FE0-9419-20729094EA24}">
      <dgm:prSet/>
      <dgm:spPr/>
      <dgm:t>
        <a:bodyPr/>
        <a:lstStyle/>
        <a:p>
          <a:endParaRPr lang="uk-UA"/>
        </a:p>
      </dgm:t>
    </dgm:pt>
    <dgm:pt modelId="{20C18D8B-25EC-40EB-8090-915FE593AC0C}" type="sibTrans" cxnId="{C55401F2-972A-4FE0-9419-20729094EA24}">
      <dgm:prSet/>
      <dgm:spPr/>
      <dgm:t>
        <a:bodyPr/>
        <a:lstStyle/>
        <a:p>
          <a:endParaRPr lang="uk-UA"/>
        </a:p>
      </dgm:t>
    </dgm:pt>
    <dgm:pt modelId="{D1EEACE0-7794-4ED7-82E5-2956BF4FA06B}">
      <dgm:prSet custT="1"/>
      <dgm:spPr/>
      <dgm:t>
        <a:bodyPr/>
        <a:lstStyle/>
        <a:p>
          <a:r>
            <a:rPr lang="uk-UA" sz="1800" b="1" i="1" dirty="0" smtClean="0">
              <a:solidFill>
                <a:srgbClr val="002060"/>
              </a:solidFill>
              <a:latin typeface="Cambria" pitchFamily="18" charset="0"/>
            </a:rPr>
            <a:t>Грамотна особистість</a:t>
          </a:r>
          <a:endParaRPr lang="uk-UA" sz="1800" b="1" i="1" dirty="0">
            <a:solidFill>
              <a:srgbClr val="002060"/>
            </a:solidFill>
            <a:latin typeface="Cambria" pitchFamily="18" charset="0"/>
          </a:endParaRPr>
        </a:p>
      </dgm:t>
    </dgm:pt>
    <dgm:pt modelId="{CCE90798-44E8-4FA3-8664-CF1DD2B723B1}" type="parTrans" cxnId="{3EAA9A52-E643-4CBE-B449-260273104127}">
      <dgm:prSet/>
      <dgm:spPr/>
      <dgm:t>
        <a:bodyPr/>
        <a:lstStyle/>
        <a:p>
          <a:endParaRPr lang="uk-UA"/>
        </a:p>
      </dgm:t>
    </dgm:pt>
    <dgm:pt modelId="{39A212EF-CEEB-4223-A374-9E8C3F0F3DB7}" type="sibTrans" cxnId="{3EAA9A52-E643-4CBE-B449-260273104127}">
      <dgm:prSet/>
      <dgm:spPr/>
      <dgm:t>
        <a:bodyPr/>
        <a:lstStyle/>
        <a:p>
          <a:endParaRPr lang="uk-UA"/>
        </a:p>
      </dgm:t>
    </dgm:pt>
    <dgm:pt modelId="{73F04599-F3F3-4568-B8CA-BD057255F806}" type="pres">
      <dgm:prSet presAssocID="{CC2283BC-875E-4A97-AB02-95CDBB7CF9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014C9D5-BD23-4997-8A84-CD7E1EE40B17}" type="pres">
      <dgm:prSet presAssocID="{CC2283BC-875E-4A97-AB02-95CDBB7CF91F}" presName="cycle" presStyleCnt="0"/>
      <dgm:spPr/>
    </dgm:pt>
    <dgm:pt modelId="{3E549B68-2650-4C9C-AF3D-EDE6338935F6}" type="pres">
      <dgm:prSet presAssocID="{93F65E60-93AE-4853-A249-C55768AC9A2C}" presName="nodeFirstNode" presStyleLbl="node1" presStyleIdx="0" presStyleCnt="8" custScaleX="167147" custRadScaleRad="234598" custRadScaleInc="1648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28AABF-F07C-4BF8-AAE6-76E41372D59C}" type="pres">
      <dgm:prSet presAssocID="{6BA6FFC1-CF29-4468-90C8-49C83B4B354B}" presName="sibTransFirstNode" presStyleLbl="bgShp" presStyleIdx="0" presStyleCnt="1" custScaleX="180443" custLinFactNeighborX="-87693" custLinFactNeighborY="-176"/>
      <dgm:spPr/>
      <dgm:t>
        <a:bodyPr/>
        <a:lstStyle/>
        <a:p>
          <a:endParaRPr lang="uk-UA"/>
        </a:p>
      </dgm:t>
    </dgm:pt>
    <dgm:pt modelId="{8197C721-E975-4A7B-AC4F-F79663F3A7B3}" type="pres">
      <dgm:prSet presAssocID="{62DB0032-D149-4019-AA9C-4E35434CA11F}" presName="nodeFollowingNodes" presStyleLbl="node1" presStyleIdx="1" presStyleCnt="8" custScaleX="245657" custScaleY="202067" custRadScaleRad="18266" custRadScaleInc="-573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C427EE-6970-4AE9-8163-5E00040F355E}" type="pres">
      <dgm:prSet presAssocID="{55CCB328-9E3A-4435-A328-9FADC1A3C6A0}" presName="nodeFollowingNodes" presStyleLbl="node1" presStyleIdx="2" presStyleCnt="8" custScaleX="212224" custRadScaleRad="99131" custRadScaleInc="2056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3C1422-66A5-4B97-ABDD-4C491A58D7BB}" type="pres">
      <dgm:prSet presAssocID="{4362664B-6E89-4D46-AAC9-D618F2CA2B9C}" presName="nodeFollowingNodes" presStyleLbl="node1" presStyleIdx="3" presStyleCnt="8" custScaleX="155161" custRadScaleRad="236563" custRadScaleInc="-5697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337758-7A60-4AB8-9A9E-1FED2E56FE0E}" type="pres">
      <dgm:prSet presAssocID="{909D5E31-B2E9-4CDE-8287-565E6060BA3E}" presName="nodeFollowingNodes" presStyleLbl="node1" presStyleIdx="4" presStyleCnt="8" custScaleX="181084" custRadScaleRad="210067" custRadScaleInc="-2271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AB53DD-EB20-448B-A304-9E32BA60F663}" type="pres">
      <dgm:prSet presAssocID="{6AEA7514-F0EC-4319-B85F-5CB191E53F04}" presName="nodeFollowingNodes" presStyleLbl="node1" presStyleIdx="5" presStyleCnt="8" custScaleX="243104" custRadScaleRad="195444" custRadScaleInc="440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BF65A8-4FB6-48BD-8EF8-348D815FD387}" type="pres">
      <dgm:prSet presAssocID="{C2084F59-C9F5-4B9A-872C-18C80240E56A}" presName="nodeFollowingNodes" presStyleLbl="node1" presStyleIdx="6" presStyleCnt="8" custScaleX="187556" custRadScaleRad="228949" custRadScaleInc="702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7CF057-EC74-40E6-B918-2B1312C6C6AF}" type="pres">
      <dgm:prSet presAssocID="{D1EEACE0-7794-4ED7-82E5-2956BF4FA06B}" presName="nodeFollowingNodes" presStyleLbl="node1" presStyleIdx="7" presStyleCnt="8" custScaleX="182020" custRadScaleRad="204032" custRadScaleInc="-1062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EAA9A52-E643-4CBE-B449-260273104127}" srcId="{CC2283BC-875E-4A97-AB02-95CDBB7CF91F}" destId="{D1EEACE0-7794-4ED7-82E5-2956BF4FA06B}" srcOrd="7" destOrd="0" parTransId="{CCE90798-44E8-4FA3-8664-CF1DD2B723B1}" sibTransId="{39A212EF-CEEB-4223-A374-9E8C3F0F3DB7}"/>
    <dgm:cxn modelId="{29AAA4C1-6721-42C3-9612-C717E2939439}" type="presOf" srcId="{4362664B-6E89-4D46-AAC9-D618F2CA2B9C}" destId="{183C1422-66A5-4B97-ABDD-4C491A58D7BB}" srcOrd="0" destOrd="0" presId="urn:microsoft.com/office/officeart/2005/8/layout/cycle3"/>
    <dgm:cxn modelId="{DBF9A669-4596-4B8F-9BA2-5FE0F5194F3C}" srcId="{CC2283BC-875E-4A97-AB02-95CDBB7CF91F}" destId="{93F65E60-93AE-4853-A249-C55768AC9A2C}" srcOrd="0" destOrd="0" parTransId="{CBBAD3C4-D4E8-42BA-895B-B595CA5FDB6C}" sibTransId="{6BA6FFC1-CF29-4468-90C8-49C83B4B354B}"/>
    <dgm:cxn modelId="{12E9DAD6-E6A8-4CE1-A4DC-93B54212506B}" type="presOf" srcId="{C2084F59-C9F5-4B9A-872C-18C80240E56A}" destId="{95BF65A8-4FB6-48BD-8EF8-348D815FD387}" srcOrd="0" destOrd="0" presId="urn:microsoft.com/office/officeart/2005/8/layout/cycle3"/>
    <dgm:cxn modelId="{4EAF28B8-B799-44D0-BEBA-DAE6AAF6F0C9}" type="presOf" srcId="{55CCB328-9E3A-4435-A328-9FADC1A3C6A0}" destId="{4FC427EE-6970-4AE9-8163-5E00040F355E}" srcOrd="0" destOrd="0" presId="urn:microsoft.com/office/officeart/2005/8/layout/cycle3"/>
    <dgm:cxn modelId="{40149029-F870-41A7-A817-07F4B2F5DFD1}" srcId="{CC2283BC-875E-4A97-AB02-95CDBB7CF91F}" destId="{909D5E31-B2E9-4CDE-8287-565E6060BA3E}" srcOrd="4" destOrd="0" parTransId="{50F5B496-3EF2-4510-913D-0BCE2AB136EA}" sibTransId="{F8B94219-598A-4588-A56E-65320A7B3A16}"/>
    <dgm:cxn modelId="{B28F5025-F5CB-444E-AD1A-912E22C95CD1}" srcId="{CC2283BC-875E-4A97-AB02-95CDBB7CF91F}" destId="{4362664B-6E89-4D46-AAC9-D618F2CA2B9C}" srcOrd="3" destOrd="0" parTransId="{1105A1E1-C49A-4C98-9F0A-8139A7BC0ABA}" sibTransId="{D4D46571-908C-4176-9D70-CA6B38A62D94}"/>
    <dgm:cxn modelId="{D42D6516-C2AD-44DF-95F6-3D7DD42CF354}" type="presOf" srcId="{CC2283BC-875E-4A97-AB02-95CDBB7CF91F}" destId="{73F04599-F3F3-4568-B8CA-BD057255F806}" srcOrd="0" destOrd="0" presId="urn:microsoft.com/office/officeart/2005/8/layout/cycle3"/>
    <dgm:cxn modelId="{B1F0F84B-9DE1-4935-BD4A-71114E073203}" type="presOf" srcId="{D1EEACE0-7794-4ED7-82E5-2956BF4FA06B}" destId="{F37CF057-EC74-40E6-B918-2B1312C6C6AF}" srcOrd="0" destOrd="0" presId="urn:microsoft.com/office/officeart/2005/8/layout/cycle3"/>
    <dgm:cxn modelId="{F8BC9DF0-C549-47F7-B49A-A9199285A4DB}" srcId="{CC2283BC-875E-4A97-AB02-95CDBB7CF91F}" destId="{6AEA7514-F0EC-4319-B85F-5CB191E53F04}" srcOrd="5" destOrd="0" parTransId="{777C522A-39E2-4EEC-AAA4-A657391BB6F4}" sibTransId="{200BC68D-38C4-43DB-A876-A8BB403C27FC}"/>
    <dgm:cxn modelId="{E2A7EE35-7B14-424F-B302-7FAD789ED367}" srcId="{CC2283BC-875E-4A97-AB02-95CDBB7CF91F}" destId="{62DB0032-D149-4019-AA9C-4E35434CA11F}" srcOrd="1" destOrd="0" parTransId="{A67E66F4-2688-4BD2-B700-DC72706E467C}" sibTransId="{19A1DBE0-B4C4-49BC-BADC-1C3527FEB449}"/>
    <dgm:cxn modelId="{762AA032-CE34-40C0-86EF-B52254879F9D}" type="presOf" srcId="{93F65E60-93AE-4853-A249-C55768AC9A2C}" destId="{3E549B68-2650-4C9C-AF3D-EDE6338935F6}" srcOrd="0" destOrd="0" presId="urn:microsoft.com/office/officeart/2005/8/layout/cycle3"/>
    <dgm:cxn modelId="{9273598F-A9AA-4736-B451-69A9C6FA3873}" type="presOf" srcId="{909D5E31-B2E9-4CDE-8287-565E6060BA3E}" destId="{0B337758-7A60-4AB8-9A9E-1FED2E56FE0E}" srcOrd="0" destOrd="0" presId="urn:microsoft.com/office/officeart/2005/8/layout/cycle3"/>
    <dgm:cxn modelId="{C55401F2-972A-4FE0-9419-20729094EA24}" srcId="{CC2283BC-875E-4A97-AB02-95CDBB7CF91F}" destId="{C2084F59-C9F5-4B9A-872C-18C80240E56A}" srcOrd="6" destOrd="0" parTransId="{2CFB6C04-2A01-4038-A349-410D7172AB11}" sibTransId="{20C18D8B-25EC-40EB-8090-915FE593AC0C}"/>
    <dgm:cxn modelId="{B944DE8A-3776-4554-8B57-6D4C4966EEF1}" type="presOf" srcId="{62DB0032-D149-4019-AA9C-4E35434CA11F}" destId="{8197C721-E975-4A7B-AC4F-F79663F3A7B3}" srcOrd="0" destOrd="0" presId="urn:microsoft.com/office/officeart/2005/8/layout/cycle3"/>
    <dgm:cxn modelId="{D2E6CA51-E620-4787-9664-47A0DD7CEAA9}" type="presOf" srcId="{6AEA7514-F0EC-4319-B85F-5CB191E53F04}" destId="{B2AB53DD-EB20-448B-A304-9E32BA60F663}" srcOrd="0" destOrd="0" presId="urn:microsoft.com/office/officeart/2005/8/layout/cycle3"/>
    <dgm:cxn modelId="{A0DD3064-077D-4ABB-8344-4327D1A71D2A}" srcId="{CC2283BC-875E-4A97-AB02-95CDBB7CF91F}" destId="{55CCB328-9E3A-4435-A328-9FADC1A3C6A0}" srcOrd="2" destOrd="0" parTransId="{B5716D72-6751-45E6-92E9-B8AA6FD9CA4F}" sibTransId="{6A382F64-1B96-4359-8101-D9FFFD72044A}"/>
    <dgm:cxn modelId="{DFC99B29-E680-46C1-9CD7-96CAE06DD78D}" type="presOf" srcId="{6BA6FFC1-CF29-4468-90C8-49C83B4B354B}" destId="{1228AABF-F07C-4BF8-AAE6-76E41372D59C}" srcOrd="0" destOrd="0" presId="urn:microsoft.com/office/officeart/2005/8/layout/cycle3"/>
    <dgm:cxn modelId="{0C695FD1-6F9D-4494-9209-42ECE17767F0}" type="presParOf" srcId="{73F04599-F3F3-4568-B8CA-BD057255F806}" destId="{F014C9D5-BD23-4997-8A84-CD7E1EE40B17}" srcOrd="0" destOrd="0" presId="urn:microsoft.com/office/officeart/2005/8/layout/cycle3"/>
    <dgm:cxn modelId="{C07938FB-6665-4EBA-A3A2-5151FC1E99B7}" type="presParOf" srcId="{F014C9D5-BD23-4997-8A84-CD7E1EE40B17}" destId="{3E549B68-2650-4C9C-AF3D-EDE6338935F6}" srcOrd="0" destOrd="0" presId="urn:microsoft.com/office/officeart/2005/8/layout/cycle3"/>
    <dgm:cxn modelId="{6127A869-C5C3-4ABB-9284-C1E32846B3C9}" type="presParOf" srcId="{F014C9D5-BD23-4997-8A84-CD7E1EE40B17}" destId="{1228AABF-F07C-4BF8-AAE6-76E41372D59C}" srcOrd="1" destOrd="0" presId="urn:microsoft.com/office/officeart/2005/8/layout/cycle3"/>
    <dgm:cxn modelId="{2C636132-B63A-497F-8BBE-8E00321172D8}" type="presParOf" srcId="{F014C9D5-BD23-4997-8A84-CD7E1EE40B17}" destId="{8197C721-E975-4A7B-AC4F-F79663F3A7B3}" srcOrd="2" destOrd="0" presId="urn:microsoft.com/office/officeart/2005/8/layout/cycle3"/>
    <dgm:cxn modelId="{5CF19FE2-BA1C-4857-974A-44E727278A53}" type="presParOf" srcId="{F014C9D5-BD23-4997-8A84-CD7E1EE40B17}" destId="{4FC427EE-6970-4AE9-8163-5E00040F355E}" srcOrd="3" destOrd="0" presId="urn:microsoft.com/office/officeart/2005/8/layout/cycle3"/>
    <dgm:cxn modelId="{4E337991-7F63-47CD-862F-50B73F13E7D9}" type="presParOf" srcId="{F014C9D5-BD23-4997-8A84-CD7E1EE40B17}" destId="{183C1422-66A5-4B97-ABDD-4C491A58D7BB}" srcOrd="4" destOrd="0" presId="urn:microsoft.com/office/officeart/2005/8/layout/cycle3"/>
    <dgm:cxn modelId="{EC7AB37A-15F9-4C2B-BA4B-E0EAE5BAA73A}" type="presParOf" srcId="{F014C9D5-BD23-4997-8A84-CD7E1EE40B17}" destId="{0B337758-7A60-4AB8-9A9E-1FED2E56FE0E}" srcOrd="5" destOrd="0" presId="urn:microsoft.com/office/officeart/2005/8/layout/cycle3"/>
    <dgm:cxn modelId="{61FB1C29-F03A-41C7-BEA5-67C6BD75D0A5}" type="presParOf" srcId="{F014C9D5-BD23-4997-8A84-CD7E1EE40B17}" destId="{B2AB53DD-EB20-448B-A304-9E32BA60F663}" srcOrd="6" destOrd="0" presId="urn:microsoft.com/office/officeart/2005/8/layout/cycle3"/>
    <dgm:cxn modelId="{0A6B7B44-7603-4F8E-B760-79B746FF3428}" type="presParOf" srcId="{F014C9D5-BD23-4997-8A84-CD7E1EE40B17}" destId="{95BF65A8-4FB6-48BD-8EF8-348D815FD387}" srcOrd="7" destOrd="0" presId="urn:microsoft.com/office/officeart/2005/8/layout/cycle3"/>
    <dgm:cxn modelId="{0B95DF11-5C49-4C6E-86A7-AF98C4998588}" type="presParOf" srcId="{F014C9D5-BD23-4997-8A84-CD7E1EE40B17}" destId="{F37CF057-EC74-40E6-B918-2B1312C6C6AF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A1D791-15A2-422D-AD78-31B3DA5D9F67}" type="doc">
      <dgm:prSet loTypeId="urn:microsoft.com/office/officeart/2005/8/layout/cycle2" loCatId="cycle" qsTypeId="urn:microsoft.com/office/officeart/2005/8/quickstyle/3d1" qsCatId="3D" csTypeId="urn:microsoft.com/office/officeart/2005/8/colors/accent1_2#2" csCatId="accent1" phldr="1"/>
      <dgm:spPr/>
      <dgm:t>
        <a:bodyPr/>
        <a:lstStyle/>
        <a:p>
          <a:endParaRPr lang="uk-UA"/>
        </a:p>
      </dgm:t>
    </dgm:pt>
    <dgm:pt modelId="{765F9D26-D00D-45CF-9FF1-A454A6CB848F}">
      <dgm:prSet phldrT="[Текст]" custT="1"/>
      <dgm:spPr/>
      <dgm:t>
        <a:bodyPr/>
        <a:lstStyle/>
        <a:p>
          <a:r>
            <a:rPr lang="uk-UA" sz="1400" b="1" i="1" dirty="0" smtClean="0">
              <a:solidFill>
                <a:srgbClr val="002060"/>
              </a:solidFill>
              <a:latin typeface="Cambria" pitchFamily="18" charset="0"/>
            </a:rPr>
            <a:t>Дослідницькі</a:t>
          </a:r>
          <a:endParaRPr lang="uk-UA" sz="1400" b="1" i="1" dirty="0">
            <a:solidFill>
              <a:srgbClr val="002060"/>
            </a:solidFill>
            <a:latin typeface="Cambria" pitchFamily="18" charset="0"/>
          </a:endParaRPr>
        </a:p>
      </dgm:t>
    </dgm:pt>
    <dgm:pt modelId="{1F6FC090-75B8-4C7E-8390-AD4ADC581546}" type="parTrans" cxnId="{8CAA4FFD-4BAF-4B22-8AFB-590F0E9D7C93}">
      <dgm:prSet/>
      <dgm:spPr/>
      <dgm:t>
        <a:bodyPr/>
        <a:lstStyle/>
        <a:p>
          <a:endParaRPr lang="uk-UA"/>
        </a:p>
      </dgm:t>
    </dgm:pt>
    <dgm:pt modelId="{269A3A40-A63A-4BC5-9C52-58EFED397794}" type="sibTrans" cxnId="{8CAA4FFD-4BAF-4B22-8AFB-590F0E9D7C93}">
      <dgm:prSet/>
      <dgm:spPr/>
      <dgm:t>
        <a:bodyPr/>
        <a:lstStyle/>
        <a:p>
          <a:endParaRPr lang="uk-UA"/>
        </a:p>
      </dgm:t>
    </dgm:pt>
    <dgm:pt modelId="{4AA8B271-22FA-49C8-ABB3-723F0843DA69}">
      <dgm:prSet phldrT="[Текст]" custT="1"/>
      <dgm:spPr/>
      <dgm:t>
        <a:bodyPr/>
        <a:lstStyle/>
        <a:p>
          <a:r>
            <a:rPr lang="uk-UA" sz="1200" b="1" i="1" dirty="0" smtClean="0">
              <a:solidFill>
                <a:srgbClr val="002060"/>
              </a:solidFill>
              <a:latin typeface="Cambria" pitchFamily="18" charset="0"/>
            </a:rPr>
            <a:t>Інформаційні</a:t>
          </a:r>
          <a:endParaRPr lang="uk-UA" sz="1200" b="1" i="1" dirty="0">
            <a:solidFill>
              <a:srgbClr val="002060"/>
            </a:solidFill>
            <a:latin typeface="Cambria" pitchFamily="18" charset="0"/>
          </a:endParaRPr>
        </a:p>
      </dgm:t>
    </dgm:pt>
    <dgm:pt modelId="{CC2387A4-53AD-4D57-8D1C-A7ED69E41F5C}" type="parTrans" cxnId="{BF23827C-5BC0-4F52-AC8A-DCF8A2775892}">
      <dgm:prSet/>
      <dgm:spPr/>
      <dgm:t>
        <a:bodyPr/>
        <a:lstStyle/>
        <a:p>
          <a:endParaRPr lang="uk-UA"/>
        </a:p>
      </dgm:t>
    </dgm:pt>
    <dgm:pt modelId="{29013F6D-471F-43E5-9C33-7CD4399AD7E5}" type="sibTrans" cxnId="{BF23827C-5BC0-4F52-AC8A-DCF8A2775892}">
      <dgm:prSet/>
      <dgm:spPr/>
      <dgm:t>
        <a:bodyPr/>
        <a:lstStyle/>
        <a:p>
          <a:endParaRPr lang="uk-UA"/>
        </a:p>
      </dgm:t>
    </dgm:pt>
    <dgm:pt modelId="{8AEF2C57-AB2E-4B07-8FBF-1762AFE02921}">
      <dgm:prSet phldrT="[Текст]" custT="1"/>
      <dgm:spPr/>
      <dgm:t>
        <a:bodyPr/>
        <a:lstStyle/>
        <a:p>
          <a:r>
            <a:rPr lang="uk-UA" sz="1800" b="1" i="1" dirty="0" smtClean="0">
              <a:solidFill>
                <a:srgbClr val="002060"/>
              </a:solidFill>
              <a:latin typeface="Cambria" pitchFamily="18" charset="0"/>
            </a:rPr>
            <a:t>Творчі</a:t>
          </a:r>
          <a:r>
            <a:rPr lang="uk-UA" sz="1800" dirty="0" smtClean="0">
              <a:latin typeface="Cambria" pitchFamily="18" charset="0"/>
            </a:rPr>
            <a:t> </a:t>
          </a:r>
          <a:endParaRPr lang="uk-UA" sz="1800" dirty="0">
            <a:latin typeface="Cambria" pitchFamily="18" charset="0"/>
          </a:endParaRPr>
        </a:p>
      </dgm:t>
    </dgm:pt>
    <dgm:pt modelId="{95C912C7-861A-4D28-BD87-9DC08576100D}" type="parTrans" cxnId="{B0F23E92-6C6A-43D9-B865-BDCD1BE81D99}">
      <dgm:prSet/>
      <dgm:spPr/>
      <dgm:t>
        <a:bodyPr/>
        <a:lstStyle/>
        <a:p>
          <a:endParaRPr lang="uk-UA"/>
        </a:p>
      </dgm:t>
    </dgm:pt>
    <dgm:pt modelId="{D48D6A18-0E5D-4566-92EE-D574D82E5CA5}" type="sibTrans" cxnId="{B0F23E92-6C6A-43D9-B865-BDCD1BE81D99}">
      <dgm:prSet/>
      <dgm:spPr/>
      <dgm:t>
        <a:bodyPr/>
        <a:lstStyle/>
        <a:p>
          <a:endParaRPr lang="uk-UA"/>
        </a:p>
      </dgm:t>
    </dgm:pt>
    <dgm:pt modelId="{1D0C39B5-DD36-4835-8742-41F900A65965}">
      <dgm:prSet phldrT="[Текст]" custT="1"/>
      <dgm:spPr/>
      <dgm:t>
        <a:bodyPr/>
        <a:lstStyle/>
        <a:p>
          <a:r>
            <a:rPr lang="uk-UA" sz="1800" b="1" i="1" dirty="0" smtClean="0">
              <a:solidFill>
                <a:srgbClr val="002060"/>
              </a:solidFill>
              <a:latin typeface="Cambria" pitchFamily="18" charset="0"/>
            </a:rPr>
            <a:t>Ігрові</a:t>
          </a:r>
          <a:endParaRPr lang="uk-UA" sz="1800" b="1" i="1" dirty="0">
            <a:solidFill>
              <a:srgbClr val="002060"/>
            </a:solidFill>
            <a:latin typeface="Cambria" pitchFamily="18" charset="0"/>
          </a:endParaRPr>
        </a:p>
      </dgm:t>
    </dgm:pt>
    <dgm:pt modelId="{A189EF8B-7BC2-41E7-9F94-C747E02AAEAF}" type="parTrans" cxnId="{FC18E030-82EA-4378-A7BA-B417D01B001A}">
      <dgm:prSet/>
      <dgm:spPr/>
      <dgm:t>
        <a:bodyPr/>
        <a:lstStyle/>
        <a:p>
          <a:endParaRPr lang="uk-UA"/>
        </a:p>
      </dgm:t>
    </dgm:pt>
    <dgm:pt modelId="{0EBFA980-07C4-4C25-A80D-063C4FF18100}" type="sibTrans" cxnId="{FC18E030-82EA-4378-A7BA-B417D01B001A}">
      <dgm:prSet/>
      <dgm:spPr/>
      <dgm:t>
        <a:bodyPr/>
        <a:lstStyle/>
        <a:p>
          <a:endParaRPr lang="uk-UA"/>
        </a:p>
      </dgm:t>
    </dgm:pt>
    <dgm:pt modelId="{7ED30696-BDFE-4316-AA90-F8E2C7AC2EC3}">
      <dgm:prSet phldrT="[Текст]" custT="1"/>
      <dgm:spPr/>
      <dgm:t>
        <a:bodyPr/>
        <a:lstStyle/>
        <a:p>
          <a:r>
            <a:rPr lang="uk-UA" sz="1400" b="1" i="1" dirty="0" smtClean="0">
              <a:solidFill>
                <a:srgbClr val="002060"/>
              </a:solidFill>
              <a:latin typeface="Cambria" pitchFamily="18" charset="0"/>
            </a:rPr>
            <a:t>Практичні</a:t>
          </a:r>
          <a:endParaRPr lang="uk-UA" sz="1400" b="1" i="1" dirty="0">
            <a:solidFill>
              <a:srgbClr val="002060"/>
            </a:solidFill>
            <a:latin typeface="Cambria" pitchFamily="18" charset="0"/>
          </a:endParaRPr>
        </a:p>
      </dgm:t>
    </dgm:pt>
    <dgm:pt modelId="{0D6195DE-C944-411F-9FEC-01E2FC8AC81F}" type="parTrans" cxnId="{C1A367FC-3F91-4A97-B4C8-D6E68FF37BFE}">
      <dgm:prSet/>
      <dgm:spPr/>
      <dgm:t>
        <a:bodyPr/>
        <a:lstStyle/>
        <a:p>
          <a:endParaRPr lang="uk-UA"/>
        </a:p>
      </dgm:t>
    </dgm:pt>
    <dgm:pt modelId="{26945231-D16B-4261-89D9-96E6535B3648}" type="sibTrans" cxnId="{C1A367FC-3F91-4A97-B4C8-D6E68FF37BFE}">
      <dgm:prSet/>
      <dgm:spPr/>
      <dgm:t>
        <a:bodyPr/>
        <a:lstStyle/>
        <a:p>
          <a:endParaRPr lang="uk-UA"/>
        </a:p>
      </dgm:t>
    </dgm:pt>
    <dgm:pt modelId="{FBD1CB96-00C9-4C89-99C3-D5A2AFD0A248}" type="pres">
      <dgm:prSet presAssocID="{96A1D791-15A2-422D-AD78-31B3DA5D9F6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BE85C4E-3EE2-4AF2-85A9-7B938BBF9036}" type="pres">
      <dgm:prSet presAssocID="{765F9D26-D00D-45CF-9FF1-A454A6CB848F}" presName="node" presStyleLbl="node1" presStyleIdx="0" presStyleCnt="5" custScaleX="1680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53EBF6-0551-4760-B522-0492AAC2BABB}" type="pres">
      <dgm:prSet presAssocID="{269A3A40-A63A-4BC5-9C52-58EFED397794}" presName="sibTrans" presStyleLbl="sibTrans2D1" presStyleIdx="0" presStyleCnt="5" custScaleX="196373" custScaleY="52931" custLinFactX="100000" custLinFactNeighborX="153198" custLinFactNeighborY="-54664"/>
      <dgm:spPr/>
      <dgm:t>
        <a:bodyPr/>
        <a:lstStyle/>
        <a:p>
          <a:endParaRPr lang="uk-UA"/>
        </a:p>
      </dgm:t>
    </dgm:pt>
    <dgm:pt modelId="{4808CB5B-0981-496E-AF0F-2B57BDC6F632}" type="pres">
      <dgm:prSet presAssocID="{269A3A40-A63A-4BC5-9C52-58EFED397794}" presName="connectorText" presStyleLbl="sibTrans2D1" presStyleIdx="0" presStyleCnt="5"/>
      <dgm:spPr/>
      <dgm:t>
        <a:bodyPr/>
        <a:lstStyle/>
        <a:p>
          <a:endParaRPr lang="uk-UA"/>
        </a:p>
      </dgm:t>
    </dgm:pt>
    <dgm:pt modelId="{E8B6F56B-8CDC-4E69-B11A-FB9AA5F21A92}" type="pres">
      <dgm:prSet presAssocID="{4AA8B271-22FA-49C8-ABB3-723F0843DA69}" presName="node" presStyleLbl="node1" presStyleIdx="1" presStyleCnt="5" custScaleX="155540" custScaleY="103740" custRadScaleRad="103044" custRadScaleInc="764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1A065B-19BB-43C1-B152-9BDEB5D9080F}" type="pres">
      <dgm:prSet presAssocID="{29013F6D-471F-43E5-9C33-7CD4399AD7E5}" presName="sibTrans" presStyleLbl="sibTrans2D1" presStyleIdx="1" presStyleCnt="5"/>
      <dgm:spPr/>
      <dgm:t>
        <a:bodyPr/>
        <a:lstStyle/>
        <a:p>
          <a:endParaRPr lang="uk-UA"/>
        </a:p>
      </dgm:t>
    </dgm:pt>
    <dgm:pt modelId="{11923BF8-12B1-47E9-9F11-3CD7362F3F8A}" type="pres">
      <dgm:prSet presAssocID="{29013F6D-471F-43E5-9C33-7CD4399AD7E5}" presName="connectorText" presStyleLbl="sibTrans2D1" presStyleIdx="1" presStyleCnt="5"/>
      <dgm:spPr/>
      <dgm:t>
        <a:bodyPr/>
        <a:lstStyle/>
        <a:p>
          <a:endParaRPr lang="uk-UA"/>
        </a:p>
      </dgm:t>
    </dgm:pt>
    <dgm:pt modelId="{6E23EE11-6035-4555-ACFA-FCA763AE9CDF}" type="pres">
      <dgm:prSet presAssocID="{8AEF2C57-AB2E-4B07-8FBF-1762AFE02921}" presName="node" presStyleLbl="node1" presStyleIdx="2" presStyleCnt="5" custScaleX="162548" custRadScaleRad="112791" custRadScaleInc="-140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E95D26-FEA1-4886-A86C-04631078A27D}" type="pres">
      <dgm:prSet presAssocID="{D48D6A18-0E5D-4566-92EE-D574D82E5CA5}" presName="sibTrans" presStyleLbl="sibTrans2D1" presStyleIdx="2" presStyleCnt="5" custScaleX="76077" custLinFactNeighborX="-10776" custLinFactNeighborY="12321"/>
      <dgm:spPr/>
      <dgm:t>
        <a:bodyPr/>
        <a:lstStyle/>
        <a:p>
          <a:endParaRPr lang="uk-UA"/>
        </a:p>
      </dgm:t>
    </dgm:pt>
    <dgm:pt modelId="{8D7E0A28-D063-4372-B4B8-92BFFDA4FBDC}" type="pres">
      <dgm:prSet presAssocID="{D48D6A18-0E5D-4566-92EE-D574D82E5CA5}" presName="connectorText" presStyleLbl="sibTrans2D1" presStyleIdx="2" presStyleCnt="5"/>
      <dgm:spPr/>
      <dgm:t>
        <a:bodyPr/>
        <a:lstStyle/>
        <a:p>
          <a:endParaRPr lang="uk-UA"/>
        </a:p>
      </dgm:t>
    </dgm:pt>
    <dgm:pt modelId="{01299C5A-402C-4BE0-88C5-D03ACF08956F}" type="pres">
      <dgm:prSet presAssocID="{1D0C39B5-DD36-4835-8742-41F900A65965}" presName="node" presStyleLbl="node1" presStyleIdx="3" presStyleCnt="5" custScaleX="143690" custRadScaleRad="116870" custRadScaleInc="2935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9433FE-443A-4FC2-A343-DF0FAD92B23C}" type="pres">
      <dgm:prSet presAssocID="{0EBFA980-07C4-4C25-A80D-063C4FF18100}" presName="sibTrans" presStyleLbl="sibTrans2D1" presStyleIdx="3" presStyleCnt="5" custScaleX="139518"/>
      <dgm:spPr/>
      <dgm:t>
        <a:bodyPr/>
        <a:lstStyle/>
        <a:p>
          <a:endParaRPr lang="uk-UA"/>
        </a:p>
      </dgm:t>
    </dgm:pt>
    <dgm:pt modelId="{D973517E-AD6A-496A-82B2-FE0567181088}" type="pres">
      <dgm:prSet presAssocID="{0EBFA980-07C4-4C25-A80D-063C4FF18100}" presName="connectorText" presStyleLbl="sibTrans2D1" presStyleIdx="3" presStyleCnt="5"/>
      <dgm:spPr/>
      <dgm:t>
        <a:bodyPr/>
        <a:lstStyle/>
        <a:p>
          <a:endParaRPr lang="uk-UA"/>
        </a:p>
      </dgm:t>
    </dgm:pt>
    <dgm:pt modelId="{8A076AAF-12E1-406E-8544-320CC0FC68FE}" type="pres">
      <dgm:prSet presAssocID="{7ED30696-BDFE-4316-AA90-F8E2C7AC2EC3}" presName="node" presStyleLbl="node1" presStyleIdx="4" presStyleCnt="5" custScaleX="156500" custRadScaleRad="146571" custRadScaleInc="-186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C28D71-9ACD-4550-8B24-A91F8076FE6E}" type="pres">
      <dgm:prSet presAssocID="{26945231-D16B-4261-89D9-96E6535B3648}" presName="sibTrans" presStyleLbl="sibTrans2D1" presStyleIdx="4" presStyleCnt="5" custScaleX="209542" custLinFactX="-100000" custLinFactNeighborX="-108878" custLinFactNeighborY="-47640"/>
      <dgm:spPr/>
      <dgm:t>
        <a:bodyPr/>
        <a:lstStyle/>
        <a:p>
          <a:endParaRPr lang="uk-UA"/>
        </a:p>
      </dgm:t>
    </dgm:pt>
    <dgm:pt modelId="{37379956-C4C4-4563-A025-6C4BBAF8948A}" type="pres">
      <dgm:prSet presAssocID="{26945231-D16B-4261-89D9-96E6535B3648}" presName="connectorText" presStyleLbl="sibTrans2D1" presStyleIdx="4" presStyleCnt="5"/>
      <dgm:spPr/>
      <dgm:t>
        <a:bodyPr/>
        <a:lstStyle/>
        <a:p>
          <a:endParaRPr lang="uk-UA"/>
        </a:p>
      </dgm:t>
    </dgm:pt>
  </dgm:ptLst>
  <dgm:cxnLst>
    <dgm:cxn modelId="{833B2318-CC89-46BA-99AD-F640B7AC9715}" type="presOf" srcId="{29013F6D-471F-43E5-9C33-7CD4399AD7E5}" destId="{F11A065B-19BB-43C1-B152-9BDEB5D9080F}" srcOrd="0" destOrd="0" presId="urn:microsoft.com/office/officeart/2005/8/layout/cycle2"/>
    <dgm:cxn modelId="{FC18E030-82EA-4378-A7BA-B417D01B001A}" srcId="{96A1D791-15A2-422D-AD78-31B3DA5D9F67}" destId="{1D0C39B5-DD36-4835-8742-41F900A65965}" srcOrd="3" destOrd="0" parTransId="{A189EF8B-7BC2-41E7-9F94-C747E02AAEAF}" sibTransId="{0EBFA980-07C4-4C25-A80D-063C4FF18100}"/>
    <dgm:cxn modelId="{EF869A60-6FBF-4619-BF72-DA543B68CF45}" type="presOf" srcId="{D48D6A18-0E5D-4566-92EE-D574D82E5CA5}" destId="{8D7E0A28-D063-4372-B4B8-92BFFDA4FBDC}" srcOrd="1" destOrd="0" presId="urn:microsoft.com/office/officeart/2005/8/layout/cycle2"/>
    <dgm:cxn modelId="{F0186867-685D-4BA3-9DFC-729D42803B42}" type="presOf" srcId="{7ED30696-BDFE-4316-AA90-F8E2C7AC2EC3}" destId="{8A076AAF-12E1-406E-8544-320CC0FC68FE}" srcOrd="0" destOrd="0" presId="urn:microsoft.com/office/officeart/2005/8/layout/cycle2"/>
    <dgm:cxn modelId="{36FACB92-DF51-462F-AAE6-A37A8D180642}" type="presOf" srcId="{8AEF2C57-AB2E-4B07-8FBF-1762AFE02921}" destId="{6E23EE11-6035-4555-ACFA-FCA763AE9CDF}" srcOrd="0" destOrd="0" presId="urn:microsoft.com/office/officeart/2005/8/layout/cycle2"/>
    <dgm:cxn modelId="{EA394471-DEAA-4C50-995B-8A0959C0C934}" type="presOf" srcId="{26945231-D16B-4261-89D9-96E6535B3648}" destId="{1EC28D71-9ACD-4550-8B24-A91F8076FE6E}" srcOrd="0" destOrd="0" presId="urn:microsoft.com/office/officeart/2005/8/layout/cycle2"/>
    <dgm:cxn modelId="{47B6497E-04B0-42A5-8BF9-4CE10D08C3A5}" type="presOf" srcId="{269A3A40-A63A-4BC5-9C52-58EFED397794}" destId="{4808CB5B-0981-496E-AF0F-2B57BDC6F632}" srcOrd="1" destOrd="0" presId="urn:microsoft.com/office/officeart/2005/8/layout/cycle2"/>
    <dgm:cxn modelId="{B0F23E92-6C6A-43D9-B865-BDCD1BE81D99}" srcId="{96A1D791-15A2-422D-AD78-31B3DA5D9F67}" destId="{8AEF2C57-AB2E-4B07-8FBF-1762AFE02921}" srcOrd="2" destOrd="0" parTransId="{95C912C7-861A-4D28-BD87-9DC08576100D}" sibTransId="{D48D6A18-0E5D-4566-92EE-D574D82E5CA5}"/>
    <dgm:cxn modelId="{64B08F09-35E7-49DC-816E-BE05119FACAA}" type="presOf" srcId="{29013F6D-471F-43E5-9C33-7CD4399AD7E5}" destId="{11923BF8-12B1-47E9-9F11-3CD7362F3F8A}" srcOrd="1" destOrd="0" presId="urn:microsoft.com/office/officeart/2005/8/layout/cycle2"/>
    <dgm:cxn modelId="{C1A367FC-3F91-4A97-B4C8-D6E68FF37BFE}" srcId="{96A1D791-15A2-422D-AD78-31B3DA5D9F67}" destId="{7ED30696-BDFE-4316-AA90-F8E2C7AC2EC3}" srcOrd="4" destOrd="0" parTransId="{0D6195DE-C944-411F-9FEC-01E2FC8AC81F}" sibTransId="{26945231-D16B-4261-89D9-96E6535B3648}"/>
    <dgm:cxn modelId="{1ADA01FF-244F-416B-80BC-9C0C216BF05B}" type="presOf" srcId="{26945231-D16B-4261-89D9-96E6535B3648}" destId="{37379956-C4C4-4563-A025-6C4BBAF8948A}" srcOrd="1" destOrd="0" presId="urn:microsoft.com/office/officeart/2005/8/layout/cycle2"/>
    <dgm:cxn modelId="{8A4D12F9-873E-49AC-BA51-E6E4F0B22EA3}" type="presOf" srcId="{4AA8B271-22FA-49C8-ABB3-723F0843DA69}" destId="{E8B6F56B-8CDC-4E69-B11A-FB9AA5F21A92}" srcOrd="0" destOrd="0" presId="urn:microsoft.com/office/officeart/2005/8/layout/cycle2"/>
    <dgm:cxn modelId="{06728F9B-4721-455A-8978-AC900A3D021C}" type="presOf" srcId="{0EBFA980-07C4-4C25-A80D-063C4FF18100}" destId="{D973517E-AD6A-496A-82B2-FE0567181088}" srcOrd="1" destOrd="0" presId="urn:microsoft.com/office/officeart/2005/8/layout/cycle2"/>
    <dgm:cxn modelId="{6ACA6CBE-9958-4609-9749-BAF76271B5F0}" type="presOf" srcId="{0EBFA980-07C4-4C25-A80D-063C4FF18100}" destId="{2F9433FE-443A-4FC2-A343-DF0FAD92B23C}" srcOrd="0" destOrd="0" presId="urn:microsoft.com/office/officeart/2005/8/layout/cycle2"/>
    <dgm:cxn modelId="{0DE869E2-4E90-44BC-B5F4-891B234669D7}" type="presOf" srcId="{96A1D791-15A2-422D-AD78-31B3DA5D9F67}" destId="{FBD1CB96-00C9-4C89-99C3-D5A2AFD0A248}" srcOrd="0" destOrd="0" presId="urn:microsoft.com/office/officeart/2005/8/layout/cycle2"/>
    <dgm:cxn modelId="{A8BBF375-2364-477D-81BE-4B3423E11CC5}" type="presOf" srcId="{765F9D26-D00D-45CF-9FF1-A454A6CB848F}" destId="{6BE85C4E-3EE2-4AF2-85A9-7B938BBF9036}" srcOrd="0" destOrd="0" presId="urn:microsoft.com/office/officeart/2005/8/layout/cycle2"/>
    <dgm:cxn modelId="{BF23827C-5BC0-4F52-AC8A-DCF8A2775892}" srcId="{96A1D791-15A2-422D-AD78-31B3DA5D9F67}" destId="{4AA8B271-22FA-49C8-ABB3-723F0843DA69}" srcOrd="1" destOrd="0" parTransId="{CC2387A4-53AD-4D57-8D1C-A7ED69E41F5C}" sibTransId="{29013F6D-471F-43E5-9C33-7CD4399AD7E5}"/>
    <dgm:cxn modelId="{1AEE5080-DF52-44D4-80DB-C50893C86C2B}" type="presOf" srcId="{D48D6A18-0E5D-4566-92EE-D574D82E5CA5}" destId="{CCE95D26-FEA1-4886-A86C-04631078A27D}" srcOrd="0" destOrd="0" presId="urn:microsoft.com/office/officeart/2005/8/layout/cycle2"/>
    <dgm:cxn modelId="{555E037A-A7AE-4684-8666-6D97FD05E968}" type="presOf" srcId="{269A3A40-A63A-4BC5-9C52-58EFED397794}" destId="{8953EBF6-0551-4760-B522-0492AAC2BABB}" srcOrd="0" destOrd="0" presId="urn:microsoft.com/office/officeart/2005/8/layout/cycle2"/>
    <dgm:cxn modelId="{4F9AF8F0-DC16-4F8C-BC9F-685F1C554B0D}" type="presOf" srcId="{1D0C39B5-DD36-4835-8742-41F900A65965}" destId="{01299C5A-402C-4BE0-88C5-D03ACF08956F}" srcOrd="0" destOrd="0" presId="urn:microsoft.com/office/officeart/2005/8/layout/cycle2"/>
    <dgm:cxn modelId="{8CAA4FFD-4BAF-4B22-8AFB-590F0E9D7C93}" srcId="{96A1D791-15A2-422D-AD78-31B3DA5D9F67}" destId="{765F9D26-D00D-45CF-9FF1-A454A6CB848F}" srcOrd="0" destOrd="0" parTransId="{1F6FC090-75B8-4C7E-8390-AD4ADC581546}" sibTransId="{269A3A40-A63A-4BC5-9C52-58EFED397794}"/>
    <dgm:cxn modelId="{F73012D1-FBE4-4DF6-BA71-2B4C9DD62537}" type="presParOf" srcId="{FBD1CB96-00C9-4C89-99C3-D5A2AFD0A248}" destId="{6BE85C4E-3EE2-4AF2-85A9-7B938BBF9036}" srcOrd="0" destOrd="0" presId="urn:microsoft.com/office/officeart/2005/8/layout/cycle2"/>
    <dgm:cxn modelId="{97D88C6C-3E3D-470B-BE29-41AA958E29AC}" type="presParOf" srcId="{FBD1CB96-00C9-4C89-99C3-D5A2AFD0A248}" destId="{8953EBF6-0551-4760-B522-0492AAC2BABB}" srcOrd="1" destOrd="0" presId="urn:microsoft.com/office/officeart/2005/8/layout/cycle2"/>
    <dgm:cxn modelId="{CE459CDB-BA47-4BA3-B97C-2CB07FE1471F}" type="presParOf" srcId="{8953EBF6-0551-4760-B522-0492AAC2BABB}" destId="{4808CB5B-0981-496E-AF0F-2B57BDC6F632}" srcOrd="0" destOrd="0" presId="urn:microsoft.com/office/officeart/2005/8/layout/cycle2"/>
    <dgm:cxn modelId="{007A03F7-5E17-4D2D-A32A-B82C43DB7510}" type="presParOf" srcId="{FBD1CB96-00C9-4C89-99C3-D5A2AFD0A248}" destId="{E8B6F56B-8CDC-4E69-B11A-FB9AA5F21A92}" srcOrd="2" destOrd="0" presId="urn:microsoft.com/office/officeart/2005/8/layout/cycle2"/>
    <dgm:cxn modelId="{DCDB5518-696D-4B12-BAC6-4E817C86168F}" type="presParOf" srcId="{FBD1CB96-00C9-4C89-99C3-D5A2AFD0A248}" destId="{F11A065B-19BB-43C1-B152-9BDEB5D9080F}" srcOrd="3" destOrd="0" presId="urn:microsoft.com/office/officeart/2005/8/layout/cycle2"/>
    <dgm:cxn modelId="{47A21BD3-F101-4F1E-9E13-3E07B192494B}" type="presParOf" srcId="{F11A065B-19BB-43C1-B152-9BDEB5D9080F}" destId="{11923BF8-12B1-47E9-9F11-3CD7362F3F8A}" srcOrd="0" destOrd="0" presId="urn:microsoft.com/office/officeart/2005/8/layout/cycle2"/>
    <dgm:cxn modelId="{622C48D0-79AA-4C9A-9181-1628FFB6563F}" type="presParOf" srcId="{FBD1CB96-00C9-4C89-99C3-D5A2AFD0A248}" destId="{6E23EE11-6035-4555-ACFA-FCA763AE9CDF}" srcOrd="4" destOrd="0" presId="urn:microsoft.com/office/officeart/2005/8/layout/cycle2"/>
    <dgm:cxn modelId="{3C3ED0AA-D690-4AE9-B222-DB795568D2C1}" type="presParOf" srcId="{FBD1CB96-00C9-4C89-99C3-D5A2AFD0A248}" destId="{CCE95D26-FEA1-4886-A86C-04631078A27D}" srcOrd="5" destOrd="0" presId="urn:microsoft.com/office/officeart/2005/8/layout/cycle2"/>
    <dgm:cxn modelId="{4D3B617D-DC21-4EFE-9264-3B168E7A8D8D}" type="presParOf" srcId="{CCE95D26-FEA1-4886-A86C-04631078A27D}" destId="{8D7E0A28-D063-4372-B4B8-92BFFDA4FBDC}" srcOrd="0" destOrd="0" presId="urn:microsoft.com/office/officeart/2005/8/layout/cycle2"/>
    <dgm:cxn modelId="{7E70E3C3-4861-4D59-9A92-10460D279887}" type="presParOf" srcId="{FBD1CB96-00C9-4C89-99C3-D5A2AFD0A248}" destId="{01299C5A-402C-4BE0-88C5-D03ACF08956F}" srcOrd="6" destOrd="0" presId="urn:microsoft.com/office/officeart/2005/8/layout/cycle2"/>
    <dgm:cxn modelId="{724581C7-B87D-4A8E-9E32-2DEC7D286CD6}" type="presParOf" srcId="{FBD1CB96-00C9-4C89-99C3-D5A2AFD0A248}" destId="{2F9433FE-443A-4FC2-A343-DF0FAD92B23C}" srcOrd="7" destOrd="0" presId="urn:microsoft.com/office/officeart/2005/8/layout/cycle2"/>
    <dgm:cxn modelId="{8EAEC868-4FFA-405A-81C5-13C51B89D806}" type="presParOf" srcId="{2F9433FE-443A-4FC2-A343-DF0FAD92B23C}" destId="{D973517E-AD6A-496A-82B2-FE0567181088}" srcOrd="0" destOrd="0" presId="urn:microsoft.com/office/officeart/2005/8/layout/cycle2"/>
    <dgm:cxn modelId="{7D75E5AC-8596-460C-BDCB-CAB7E9C35FE1}" type="presParOf" srcId="{FBD1CB96-00C9-4C89-99C3-D5A2AFD0A248}" destId="{8A076AAF-12E1-406E-8544-320CC0FC68FE}" srcOrd="8" destOrd="0" presId="urn:microsoft.com/office/officeart/2005/8/layout/cycle2"/>
    <dgm:cxn modelId="{B320E07A-D0D3-497A-BED4-E9B0F5225775}" type="presParOf" srcId="{FBD1CB96-00C9-4C89-99C3-D5A2AFD0A248}" destId="{1EC28D71-9ACD-4550-8B24-A91F8076FE6E}" srcOrd="9" destOrd="0" presId="urn:microsoft.com/office/officeart/2005/8/layout/cycle2"/>
    <dgm:cxn modelId="{03E565EF-8967-4629-9CC2-0C7FDF495332}" type="presParOf" srcId="{1EC28D71-9ACD-4550-8B24-A91F8076FE6E}" destId="{37379956-C4C4-4563-A025-6C4BBAF8948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8AABF-F07C-4BF8-AAE6-76E41372D59C}">
      <dsp:nvSpPr>
        <dsp:cNvPr id="0" name=""/>
        <dsp:cNvSpPr/>
      </dsp:nvSpPr>
      <dsp:spPr>
        <a:xfrm>
          <a:off x="1008110" y="-144018"/>
          <a:ext cx="6913897" cy="3831623"/>
        </a:xfrm>
        <a:prstGeom prst="circularArrow">
          <a:avLst>
            <a:gd name="adj1" fmla="val 5544"/>
            <a:gd name="adj2" fmla="val 330680"/>
            <a:gd name="adj3" fmla="val 13736375"/>
            <a:gd name="adj4" fmla="val 17410082"/>
            <a:gd name="adj5" fmla="val 575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E549B68-2650-4C9C-AF3D-EDE6338935F6}">
      <dsp:nvSpPr>
        <dsp:cNvPr id="0" name=""/>
        <dsp:cNvSpPr/>
      </dsp:nvSpPr>
      <dsp:spPr>
        <a:xfrm>
          <a:off x="6912763" y="71997"/>
          <a:ext cx="1824723" cy="545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002060"/>
              </a:solidFill>
              <a:latin typeface="Cambria" pitchFamily="18" charset="0"/>
            </a:rPr>
            <a:t>Розвиток мислення</a:t>
          </a:r>
          <a:endParaRPr lang="uk-UA" sz="1800" b="1" i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6939409" y="98643"/>
        <a:ext cx="1771431" cy="492551"/>
      </dsp:txXfrm>
    </dsp:sp>
    <dsp:sp modelId="{8197C721-E975-4A7B-AC4F-F79663F3A7B3}">
      <dsp:nvSpPr>
        <dsp:cNvPr id="0" name=""/>
        <dsp:cNvSpPr/>
      </dsp:nvSpPr>
      <dsp:spPr>
        <a:xfrm>
          <a:off x="3096346" y="1080115"/>
          <a:ext cx="2681807" cy="110297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Актуальність проблеми</a:t>
          </a:r>
          <a:endParaRPr lang="uk-UA" sz="2400" b="1" i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150189" y="1133958"/>
        <a:ext cx="2574121" cy="995284"/>
      </dsp:txXfrm>
    </dsp:sp>
    <dsp:sp modelId="{4FC427EE-6970-4AE9-8163-5E00040F355E}">
      <dsp:nvSpPr>
        <dsp:cNvPr id="0" name=""/>
        <dsp:cNvSpPr/>
      </dsp:nvSpPr>
      <dsp:spPr>
        <a:xfrm>
          <a:off x="3384381" y="3240358"/>
          <a:ext cx="2316823" cy="545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002060"/>
              </a:solidFill>
              <a:latin typeface="Cambria" pitchFamily="18" charset="0"/>
            </a:rPr>
            <a:t>Самостійність</a:t>
          </a:r>
          <a:endParaRPr lang="uk-UA" sz="1800" b="1" i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3411027" y="3267004"/>
        <a:ext cx="2263531" cy="492551"/>
      </dsp:txXfrm>
    </dsp:sp>
    <dsp:sp modelId="{183C1422-66A5-4B97-ABDD-4C491A58D7BB}">
      <dsp:nvSpPr>
        <dsp:cNvPr id="0" name=""/>
        <dsp:cNvSpPr/>
      </dsp:nvSpPr>
      <dsp:spPr>
        <a:xfrm>
          <a:off x="7056789" y="3096344"/>
          <a:ext cx="1693873" cy="545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002060"/>
              </a:solidFill>
              <a:latin typeface="Cambria" pitchFamily="18" charset="0"/>
            </a:rPr>
            <a:t>Уміння аналізувати</a:t>
          </a:r>
          <a:endParaRPr lang="uk-UA" sz="1800" b="1" i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7083435" y="3122990"/>
        <a:ext cx="1640581" cy="492551"/>
      </dsp:txXfrm>
    </dsp:sp>
    <dsp:sp modelId="{0B337758-7A60-4AB8-9A9E-1FED2E56FE0E}">
      <dsp:nvSpPr>
        <dsp:cNvPr id="0" name=""/>
        <dsp:cNvSpPr/>
      </dsp:nvSpPr>
      <dsp:spPr>
        <a:xfrm>
          <a:off x="6768746" y="1584179"/>
          <a:ext cx="1976871" cy="545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002060"/>
              </a:solidFill>
              <a:latin typeface="Cambria" pitchFamily="18" charset="0"/>
            </a:rPr>
            <a:t>Розвиток творчості</a:t>
          </a:r>
          <a:endParaRPr lang="uk-UA" sz="1800" b="1" i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6795392" y="1610825"/>
        <a:ext cx="1923579" cy="492551"/>
      </dsp:txXfrm>
    </dsp:sp>
    <dsp:sp modelId="{B2AB53DD-EB20-448B-A304-9E32BA60F663}">
      <dsp:nvSpPr>
        <dsp:cNvPr id="0" name=""/>
        <dsp:cNvSpPr/>
      </dsp:nvSpPr>
      <dsp:spPr>
        <a:xfrm>
          <a:off x="162391" y="3103774"/>
          <a:ext cx="2653936" cy="545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002060"/>
              </a:solidFill>
              <a:latin typeface="Cambria" pitchFamily="18" charset="0"/>
            </a:rPr>
            <a:t>Діалог</a:t>
          </a:r>
          <a:endParaRPr lang="uk-UA" sz="1800" b="1" i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189037" y="3130420"/>
        <a:ext cx="2600644" cy="492551"/>
      </dsp:txXfrm>
    </dsp:sp>
    <dsp:sp modelId="{95BF65A8-4FB6-48BD-8EF8-348D815FD387}">
      <dsp:nvSpPr>
        <dsp:cNvPr id="0" name=""/>
        <dsp:cNvSpPr/>
      </dsp:nvSpPr>
      <dsp:spPr>
        <a:xfrm>
          <a:off x="1075" y="0"/>
          <a:ext cx="2047525" cy="545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002060"/>
              </a:solidFill>
              <a:latin typeface="Cambria" pitchFamily="18" charset="0"/>
            </a:rPr>
            <a:t>Трудова активність</a:t>
          </a:r>
          <a:endParaRPr lang="uk-UA" sz="1800" b="1" i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27721" y="26646"/>
        <a:ext cx="1994233" cy="492551"/>
      </dsp:txXfrm>
    </dsp:sp>
    <dsp:sp modelId="{F37CF057-EC74-40E6-B918-2B1312C6C6AF}">
      <dsp:nvSpPr>
        <dsp:cNvPr id="0" name=""/>
        <dsp:cNvSpPr/>
      </dsp:nvSpPr>
      <dsp:spPr>
        <a:xfrm>
          <a:off x="1045" y="1488849"/>
          <a:ext cx="1987089" cy="545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002060"/>
              </a:solidFill>
              <a:latin typeface="Cambria" pitchFamily="18" charset="0"/>
            </a:rPr>
            <a:t>Грамотна особистість</a:t>
          </a:r>
          <a:endParaRPr lang="uk-UA" sz="1800" b="1" i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27691" y="1515495"/>
        <a:ext cx="1933797" cy="492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85C4E-3EE2-4AF2-85A9-7B938BBF9036}">
      <dsp:nvSpPr>
        <dsp:cNvPr id="0" name=""/>
        <dsp:cNvSpPr/>
      </dsp:nvSpPr>
      <dsp:spPr>
        <a:xfrm>
          <a:off x="1082345" y="35107"/>
          <a:ext cx="2071894" cy="12332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rgbClr val="002060"/>
              </a:solidFill>
              <a:latin typeface="Cambria" pitchFamily="18" charset="0"/>
            </a:rPr>
            <a:t>Дослідницькі</a:t>
          </a:r>
          <a:endParaRPr lang="uk-UA" sz="1400" b="1" i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1385767" y="215713"/>
        <a:ext cx="1465050" cy="872043"/>
      </dsp:txXfrm>
    </dsp:sp>
    <dsp:sp modelId="{8953EBF6-0551-4760-B522-0492AAC2BABB}">
      <dsp:nvSpPr>
        <dsp:cNvPr id="0" name=""/>
        <dsp:cNvSpPr/>
      </dsp:nvSpPr>
      <dsp:spPr>
        <a:xfrm rot="2248288">
          <a:off x="3107958" y="887735"/>
          <a:ext cx="305634" cy="2203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900" kern="1200"/>
        </a:p>
      </dsp:txBody>
      <dsp:txXfrm>
        <a:off x="3114777" y="911693"/>
        <a:ext cx="239541" cy="132187"/>
      </dsp:txXfrm>
    </dsp:sp>
    <dsp:sp modelId="{E8B6F56B-8CDC-4E69-B11A-FB9AA5F21A92}">
      <dsp:nvSpPr>
        <dsp:cNvPr id="0" name=""/>
        <dsp:cNvSpPr/>
      </dsp:nvSpPr>
      <dsp:spPr>
        <a:xfrm>
          <a:off x="2657189" y="1160316"/>
          <a:ext cx="1918205" cy="12793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solidFill>
                <a:srgbClr val="002060"/>
              </a:solidFill>
              <a:latin typeface="Cambria" pitchFamily="18" charset="0"/>
            </a:rPr>
            <a:t>Інформаційні</a:t>
          </a:r>
          <a:endParaRPr lang="uk-UA" sz="1200" b="1" i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2938104" y="1347677"/>
        <a:ext cx="1356375" cy="904657"/>
      </dsp:txXfrm>
    </dsp:sp>
    <dsp:sp modelId="{F11A065B-19BB-43C1-B152-9BDEB5D9080F}">
      <dsp:nvSpPr>
        <dsp:cNvPr id="0" name=""/>
        <dsp:cNvSpPr/>
      </dsp:nvSpPr>
      <dsp:spPr>
        <a:xfrm rot="6155727">
          <a:off x="3287772" y="2463515"/>
          <a:ext cx="267524" cy="4162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/>
        </a:p>
      </dsp:txBody>
      <dsp:txXfrm rot="10800000">
        <a:off x="3336651" y="2507597"/>
        <a:ext cx="187267" cy="249733"/>
      </dsp:txXfrm>
    </dsp:sp>
    <dsp:sp modelId="{6E23EE11-6035-4555-ACFA-FCA763AE9CDF}">
      <dsp:nvSpPr>
        <dsp:cNvPr id="0" name=""/>
        <dsp:cNvSpPr/>
      </dsp:nvSpPr>
      <dsp:spPr>
        <a:xfrm>
          <a:off x="2226033" y="2919580"/>
          <a:ext cx="2004632" cy="12332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002060"/>
              </a:solidFill>
              <a:latin typeface="Cambria" pitchFamily="18" charset="0"/>
            </a:rPr>
            <a:t>Творчі</a:t>
          </a:r>
          <a:r>
            <a:rPr lang="uk-UA" sz="1800" kern="1200" dirty="0" smtClean="0">
              <a:latin typeface="Cambria" pitchFamily="18" charset="0"/>
            </a:rPr>
            <a:t> </a:t>
          </a:r>
          <a:endParaRPr lang="uk-UA" sz="1800" kern="1200" dirty="0">
            <a:latin typeface="Cambria" pitchFamily="18" charset="0"/>
          </a:endParaRPr>
        </a:p>
      </dsp:txBody>
      <dsp:txXfrm>
        <a:off x="2519605" y="3100186"/>
        <a:ext cx="1417488" cy="872043"/>
      </dsp:txXfrm>
    </dsp:sp>
    <dsp:sp modelId="{CCE95D26-FEA1-4886-A86C-04631078A27D}">
      <dsp:nvSpPr>
        <dsp:cNvPr id="0" name=""/>
        <dsp:cNvSpPr/>
      </dsp:nvSpPr>
      <dsp:spPr>
        <a:xfrm rot="10864291">
          <a:off x="1888269" y="3356515"/>
          <a:ext cx="183391" cy="4162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/>
        </a:p>
      </dsp:txBody>
      <dsp:txXfrm rot="10800000">
        <a:off x="1943281" y="3440274"/>
        <a:ext cx="128374" cy="249733"/>
      </dsp:txXfrm>
    </dsp:sp>
    <dsp:sp modelId="{01299C5A-402C-4BE0-88C5-D03ACF08956F}">
      <dsp:nvSpPr>
        <dsp:cNvPr id="0" name=""/>
        <dsp:cNvSpPr/>
      </dsp:nvSpPr>
      <dsp:spPr>
        <a:xfrm>
          <a:off x="0" y="2875770"/>
          <a:ext cx="1772065" cy="12332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002060"/>
              </a:solidFill>
              <a:latin typeface="Cambria" pitchFamily="18" charset="0"/>
            </a:rPr>
            <a:t>Ігрові</a:t>
          </a:r>
          <a:endParaRPr lang="uk-UA" sz="1800" b="1" i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259513" y="3056376"/>
        <a:ext cx="1253039" cy="872043"/>
      </dsp:txXfrm>
    </dsp:sp>
    <dsp:sp modelId="{2F9433FE-443A-4FC2-A343-DF0FAD92B23C}">
      <dsp:nvSpPr>
        <dsp:cNvPr id="0" name=""/>
        <dsp:cNvSpPr/>
      </dsp:nvSpPr>
      <dsp:spPr>
        <a:xfrm rot="15672036">
          <a:off x="571031" y="2433568"/>
          <a:ext cx="366624" cy="4162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/>
        </a:p>
      </dsp:txBody>
      <dsp:txXfrm rot="10800000">
        <a:off x="634437" y="2571159"/>
        <a:ext cx="256637" cy="249733"/>
      </dsp:txXfrm>
    </dsp:sp>
    <dsp:sp modelId="{8A076AAF-12E1-406E-8544-320CC0FC68FE}">
      <dsp:nvSpPr>
        <dsp:cNvPr id="0" name=""/>
        <dsp:cNvSpPr/>
      </dsp:nvSpPr>
      <dsp:spPr>
        <a:xfrm>
          <a:off x="-344729" y="1159081"/>
          <a:ext cx="1930045" cy="12332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rgbClr val="002060"/>
              </a:solidFill>
              <a:latin typeface="Cambria" pitchFamily="18" charset="0"/>
            </a:rPr>
            <a:t>Практичні</a:t>
          </a:r>
          <a:endParaRPr lang="uk-UA" sz="1400" b="1" i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-62080" y="1339687"/>
        <a:ext cx="1364747" cy="872043"/>
      </dsp:txXfrm>
    </dsp:sp>
    <dsp:sp modelId="{1EC28D71-9ACD-4550-8B24-A91F8076FE6E}">
      <dsp:nvSpPr>
        <dsp:cNvPr id="0" name=""/>
        <dsp:cNvSpPr/>
      </dsp:nvSpPr>
      <dsp:spPr>
        <a:xfrm rot="19387110">
          <a:off x="881944" y="816702"/>
          <a:ext cx="317233" cy="4162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/>
        </a:p>
      </dsp:txBody>
      <dsp:txXfrm>
        <a:off x="891467" y="928506"/>
        <a:ext cx="222063" cy="249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39CF6-0523-438F-93ED-F1C412714113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D7C0E-941A-4B22-95EE-BB50D435C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D5EEA-0519-48E0-B029-575DB306EDC9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4C62-540F-424D-99DA-5B3B40EE1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836B0-399C-46FD-9876-2E979D2C3E58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DEF23-3113-43AD-BE1C-A166555DA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909CF-0AE6-49ED-AA23-B13EF9B68794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F86FA-D810-4A9A-8AAC-2A9D06C9B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DB83-3312-483A-BE18-DD6872A76F9B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DCFD9-3730-459A-93C9-B2DFCF963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00D49-A404-4BC7-AAA7-14331844E8C6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F7BD6-99EA-4BEF-A62D-775755534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44CA8-2FD7-4AEB-918B-A28C7AFEE4FD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1C72A-4B13-4E4B-BE25-535419A2F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4157-AB45-4509-967A-FA147C97C9EC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15A4-B4DD-4E14-9E69-E3C5B9BB2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C7B0-E895-433C-9A80-E03EB40F26B3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4AD25-1FE1-4C78-8F35-2F593FA74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00F2B-060B-448D-ABA0-905214382F19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4B57-44E4-4D5E-A44C-4386F0376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3B7A-E7E0-4F55-9B85-0BAD1AE3B982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B80B3-30BA-465A-BCB5-E630E9F0D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8C40C7-FE4A-4DAB-82AA-BD577CA56E60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4EE52D-7BB2-4882-A4A0-018AA76F0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34" r:id="rId7"/>
    <p:sldLayoutId id="2147483735" r:id="rId8"/>
    <p:sldLayoutId id="2147483736" r:id="rId9"/>
    <p:sldLayoutId id="2147483727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etodportal.com/node/38458" TargetMode="External"/><Relationship Id="rId2" Type="http://schemas.openxmlformats.org/officeDocument/2006/relationships/hyperlink" Target="http://metodportal.com/node/sertif/3845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todportal.com/node/38457" TargetMode="External"/><Relationship Id="rId5" Type="http://schemas.openxmlformats.org/officeDocument/2006/relationships/hyperlink" Target="http://metodportal.com/node/sertif/38457" TargetMode="External"/><Relationship Id="rId4" Type="http://schemas.openxmlformats.org/officeDocument/2006/relationships/hyperlink" Target="http://metodportal.com/taxonomy/term/4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79838" y="2060575"/>
            <a:ext cx="5184775" cy="4537075"/>
          </a:xfrm>
        </p:spPr>
        <p:txBody>
          <a:bodyPr>
            <a:normAutofit fontScale="47500" lnSpcReduction="20000"/>
          </a:bodyPr>
          <a:lstStyle/>
          <a:p>
            <a:pPr marL="0" indent="0" algn="r" eaLnBrk="1" hangingPunct="1">
              <a:buFont typeface="Symbol" pitchFamily="18" charset="2"/>
              <a:buNone/>
              <a:defRPr/>
            </a:pPr>
            <a:endParaRPr lang="ru-RU" b="1" i="1" dirty="0" smtClean="0">
              <a:solidFill>
                <a:srgbClr val="01629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Font typeface="Symbol" pitchFamily="18" charset="2"/>
              <a:buNone/>
              <a:defRPr/>
            </a:pPr>
            <a:endParaRPr lang="ru-RU" b="1" i="1" dirty="0">
              <a:solidFill>
                <a:srgbClr val="01629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Font typeface="Symbol" pitchFamily="18" charset="2"/>
              <a:buNone/>
              <a:defRPr/>
            </a:pPr>
            <a:endParaRPr lang="ru-RU" b="1" i="1" dirty="0" smtClean="0">
              <a:solidFill>
                <a:srgbClr val="01629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Font typeface="Symbol" pitchFamily="18" charset="2"/>
              <a:buNone/>
              <a:defRPr/>
            </a:pPr>
            <a:endParaRPr lang="ru-RU" b="1" i="1" dirty="0">
              <a:solidFill>
                <a:srgbClr val="01629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Font typeface="Symbol" pitchFamily="18" charset="2"/>
              <a:buNone/>
              <a:defRPr/>
            </a:pPr>
            <a:endParaRPr lang="ru-RU" b="1" i="1" dirty="0" smtClean="0">
              <a:solidFill>
                <a:srgbClr val="01629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Font typeface="Symbol" pitchFamily="18" charset="2"/>
              <a:buNone/>
              <a:defRPr/>
            </a:pPr>
            <a:endParaRPr lang="ru-RU" b="1" i="1" dirty="0">
              <a:solidFill>
                <a:srgbClr val="01629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Font typeface="Symbol" pitchFamily="18" charset="2"/>
              <a:buNone/>
              <a:defRPr/>
            </a:pPr>
            <a:endParaRPr lang="ru-RU" b="1" i="1" dirty="0">
              <a:solidFill>
                <a:srgbClr val="01629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Font typeface="Symbol" pitchFamily="18" charset="2"/>
              <a:buNone/>
              <a:defRPr/>
            </a:pPr>
            <a:r>
              <a:rPr lang="ru-RU" sz="5100" b="1" i="1" dirty="0" smtClean="0">
                <a:solidFill>
                  <a:srgbClr val="016296"/>
                </a:solidFill>
                <a:latin typeface="Times New Roman" pitchFamily="18" charset="0"/>
                <a:cs typeface="Times New Roman" pitchFamily="18" charset="0"/>
              </a:rPr>
              <a:t>З досвіду роботи</a:t>
            </a:r>
          </a:p>
          <a:p>
            <a:pPr marL="0" indent="0" algn="r" eaLnBrk="1" hangingPunct="1">
              <a:buFont typeface="Symbol" pitchFamily="18" charset="2"/>
              <a:buNone/>
              <a:defRPr/>
            </a:pPr>
            <a:r>
              <a:rPr lang="ru-RU" sz="5100" b="1" i="1" dirty="0" smtClean="0">
                <a:solidFill>
                  <a:srgbClr val="016296"/>
                </a:solidFill>
                <a:latin typeface="Times New Roman" pitchFamily="18" charset="0"/>
                <a:cs typeface="Times New Roman" pitchFamily="18" charset="0"/>
              </a:rPr>
              <a:t>            вчителя трудового навчання</a:t>
            </a:r>
          </a:p>
          <a:p>
            <a:pPr marL="0" indent="0" algn="r" eaLnBrk="1" hangingPunct="1">
              <a:buFont typeface="Symbol" pitchFamily="18" charset="2"/>
              <a:buNone/>
              <a:defRPr/>
            </a:pPr>
            <a:r>
              <a:rPr lang="ru-RU" sz="5100" b="1" i="1" dirty="0" err="1" smtClean="0">
                <a:solidFill>
                  <a:srgbClr val="016296"/>
                </a:solidFill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5100" b="1" i="1" dirty="0" smtClean="0">
                <a:solidFill>
                  <a:srgbClr val="01629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i="1" dirty="0" err="1" smtClean="0">
                <a:solidFill>
                  <a:srgbClr val="016296"/>
                </a:solidFill>
                <a:latin typeface="Times New Roman" pitchFamily="18" charset="0"/>
                <a:cs typeface="Times New Roman" pitchFamily="18" charset="0"/>
              </a:rPr>
              <a:t>кваліфікаційної</a:t>
            </a:r>
            <a:r>
              <a:rPr lang="ru-RU" sz="5100" b="1" i="1" dirty="0" smtClean="0">
                <a:solidFill>
                  <a:srgbClr val="01629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i="1" dirty="0" err="1" smtClean="0">
                <a:solidFill>
                  <a:srgbClr val="016296"/>
                </a:solidFill>
                <a:latin typeface="Times New Roman" pitchFamily="18" charset="0"/>
                <a:cs typeface="Times New Roman" pitchFamily="18" charset="0"/>
              </a:rPr>
              <a:t>категорії</a:t>
            </a:r>
            <a:endParaRPr lang="ru-RU" sz="5100" b="1" i="1" dirty="0" smtClean="0">
              <a:solidFill>
                <a:srgbClr val="01629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Font typeface="Symbol" pitchFamily="18" charset="2"/>
              <a:buNone/>
              <a:defRPr/>
            </a:pPr>
            <a:r>
              <a:rPr lang="ru-RU" sz="5100" b="1" i="1" dirty="0" smtClean="0">
                <a:solidFill>
                  <a:srgbClr val="016296"/>
                </a:solidFill>
                <a:latin typeface="Times New Roman" pitchFamily="18" charset="0"/>
                <a:cs typeface="Times New Roman" pitchFamily="18" charset="0"/>
              </a:rPr>
              <a:t>                                 Пісківського НВО</a:t>
            </a:r>
          </a:p>
          <a:p>
            <a:pPr marL="0" indent="0" algn="r" eaLnBrk="1" hangingPunct="1">
              <a:buFont typeface="Symbol" pitchFamily="18" charset="2"/>
              <a:buNone/>
              <a:defRPr/>
            </a:pPr>
            <a:r>
              <a:rPr lang="ru-RU" sz="5100" b="1" i="1" dirty="0" smtClean="0">
                <a:solidFill>
                  <a:srgbClr val="01629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5100" b="1" i="1" dirty="0" err="1" smtClean="0">
                <a:solidFill>
                  <a:srgbClr val="016296"/>
                </a:solidFill>
                <a:latin typeface="Times New Roman" pitchFamily="18" charset="0"/>
                <a:cs typeface="Times New Roman" pitchFamily="18" charset="0"/>
              </a:rPr>
              <a:t>Панченка</a:t>
            </a:r>
            <a:r>
              <a:rPr lang="ru-RU" sz="5100" b="1" i="1" dirty="0" smtClean="0">
                <a:solidFill>
                  <a:srgbClr val="01629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i="1" dirty="0" err="1" smtClean="0">
                <a:solidFill>
                  <a:srgbClr val="016296"/>
                </a:solidFill>
                <a:latin typeface="Times New Roman" pitchFamily="18" charset="0"/>
                <a:cs typeface="Times New Roman" pitchFamily="18" charset="0"/>
              </a:rPr>
              <a:t>Сергія</a:t>
            </a:r>
            <a:r>
              <a:rPr lang="ru-RU" sz="5100" b="1" i="1" dirty="0" smtClean="0">
                <a:solidFill>
                  <a:srgbClr val="016296"/>
                </a:solidFill>
                <a:latin typeface="Times New Roman" pitchFamily="18" charset="0"/>
                <a:cs typeface="Times New Roman" pitchFamily="18" charset="0"/>
              </a:rPr>
              <a:t> Петровича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endParaRPr lang="ru-RU" sz="5100" b="1" i="1" dirty="0" smtClean="0">
              <a:solidFill>
                <a:srgbClr val="01629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Symbol" pitchFamily="18" charset="2"/>
              <a:buNone/>
              <a:defRPr/>
            </a:pPr>
            <a:endParaRPr lang="ru-RU" sz="3400" b="1" i="1" dirty="0" smtClean="0">
              <a:solidFill>
                <a:srgbClr val="01629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Symbol" pitchFamily="18" charset="2"/>
              <a:buNone/>
              <a:defRPr/>
            </a:pPr>
            <a:endParaRPr lang="ru-RU" sz="3400" b="1" i="1" dirty="0" smtClean="0">
              <a:solidFill>
                <a:srgbClr val="01629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5100" b="1" i="1" dirty="0" smtClean="0">
                <a:solidFill>
                  <a:srgbClr val="016296"/>
                </a:solidFill>
                <a:latin typeface="Times New Roman" pitchFamily="18" charset="0"/>
                <a:cs typeface="Times New Roman" pitchFamily="18" charset="0"/>
              </a:rPr>
              <a:t>2015 р.</a:t>
            </a:r>
            <a:endParaRPr lang="uk-UA" sz="5100" b="1" i="1" dirty="0" smtClean="0">
              <a:solidFill>
                <a:srgbClr val="01629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uk-UA" b="1" i="1" dirty="0" smtClean="0">
              <a:solidFill>
                <a:srgbClr val="0162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13788" cy="19446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b="1" i="1" dirty="0" smtClean="0">
                <a:solidFill>
                  <a:srgbClr val="B12D3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Метод проектів на уроках трудового навчання</a:t>
            </a:r>
          </a:p>
        </p:txBody>
      </p:sp>
      <p:pic>
        <p:nvPicPr>
          <p:cNvPr id="13315" name="Picture 4" descr="Фото Панченко 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33600"/>
            <a:ext cx="339725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1"/>
          <p:cNvSpPr>
            <a:spLocks noGrp="1"/>
          </p:cNvSpPr>
          <p:nvPr>
            <p:ph idx="1"/>
          </p:nvPr>
        </p:nvSpPr>
        <p:spPr>
          <a:xfrm>
            <a:off x="179388" y="1412875"/>
            <a:ext cx="8856662" cy="5329238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uk-UA" b="1" dirty="0" smtClean="0"/>
              <a:t>Відкриті уроки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1600" b="1" dirty="0" smtClean="0"/>
              <a:t>«Об’єкти технологічної діяльності. Методи проектування», 5 клас(2012р.)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1600" b="1" dirty="0" smtClean="0"/>
              <a:t>«Основні технологічні операції ручної обробки деревини», 7 клас (2013р.)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1600" b="1" dirty="0" smtClean="0"/>
              <a:t>«Художнє конструювання виробу», 5 клас(2014р.) 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uk-UA" b="1" dirty="0"/>
              <a:t> </a:t>
            </a:r>
            <a:r>
              <a:rPr lang="uk-UA" b="1" dirty="0" smtClean="0"/>
              <a:t>Теми виступів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1600" b="1" dirty="0" smtClean="0"/>
              <a:t>«Розвиток творчих здібностей учнів методом проектів під час вивчення розділу «Робота з фанерою та ДВП»»,</a:t>
            </a:r>
            <a:r>
              <a:rPr lang="uk-UA" sz="1600" b="1" dirty="0" err="1" smtClean="0"/>
              <a:t>Тетерівська</a:t>
            </a:r>
            <a:r>
              <a:rPr lang="uk-UA" sz="1600" b="1" dirty="0" smtClean="0"/>
              <a:t> ЗОШ, 2014р.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1600" b="1" dirty="0" smtClean="0"/>
              <a:t>«Дидактичні принципи викладання трудового навчання», </a:t>
            </a:r>
            <a:r>
              <a:rPr lang="uk-UA" sz="1600" b="1" dirty="0" err="1" smtClean="0"/>
              <a:t>Загальцівське</a:t>
            </a:r>
            <a:r>
              <a:rPr lang="uk-UA" sz="1600" b="1" dirty="0" smtClean="0"/>
              <a:t> НВО,2014р.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1600" b="1" dirty="0" smtClean="0"/>
              <a:t>«Формування графічної компетентності школярів на уроках трудового навчання», </a:t>
            </a:r>
            <a:r>
              <a:rPr lang="uk-UA" sz="1600" b="1" dirty="0" err="1" smtClean="0"/>
              <a:t>Клавдіївська</a:t>
            </a:r>
            <a:r>
              <a:rPr lang="uk-UA" sz="1600" b="1" dirty="0" smtClean="0"/>
              <a:t> ЗОШ,2015р.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uk-UA" b="1" dirty="0" smtClean="0"/>
              <a:t>Олімпіади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1600" b="1" dirty="0" smtClean="0"/>
              <a:t>2011 – 2012 </a:t>
            </a:r>
            <a:r>
              <a:rPr lang="uk-UA" sz="1600" b="1" dirty="0" err="1" smtClean="0"/>
              <a:t>н.р</a:t>
            </a:r>
            <a:r>
              <a:rPr lang="uk-UA" sz="1600" b="1" dirty="0" smtClean="0"/>
              <a:t>.  </a:t>
            </a:r>
            <a:r>
              <a:rPr lang="ru-RU" sz="1600" b="1" dirty="0"/>
              <a:t>ІІ місце на районному </a:t>
            </a:r>
            <a:r>
              <a:rPr lang="ru-RU" sz="1600" b="1" dirty="0" err="1"/>
              <a:t>етапі</a:t>
            </a:r>
            <a:r>
              <a:rPr lang="ru-RU" sz="1600" b="1" dirty="0"/>
              <a:t> </a:t>
            </a:r>
            <a:r>
              <a:rPr lang="ru-RU" sz="1600" b="1" dirty="0" err="1"/>
              <a:t>Всеукраїнських</a:t>
            </a:r>
            <a:r>
              <a:rPr lang="ru-RU" sz="1600" b="1" dirty="0"/>
              <a:t> </a:t>
            </a:r>
            <a:r>
              <a:rPr lang="ru-RU" sz="1600" b="1" dirty="0" err="1"/>
              <a:t>учнівських</a:t>
            </a:r>
            <a:r>
              <a:rPr lang="ru-RU" sz="1600" b="1" dirty="0"/>
              <a:t> </a:t>
            </a:r>
            <a:r>
              <a:rPr lang="ru-RU" sz="1600" b="1" dirty="0" err="1" smtClean="0"/>
              <a:t>олімпіад</a:t>
            </a:r>
            <a:endParaRPr lang="uk-UA" b="1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1600" b="1" dirty="0" smtClean="0"/>
              <a:t>2012 -2013 н. р. ІІ місце на районному етапі Всеукраїнських учнівських олімпіад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1600" b="1" dirty="0" smtClean="0"/>
              <a:t>2013 – 2014 н. р. </a:t>
            </a:r>
            <a:r>
              <a:rPr lang="ru-RU" sz="1600" b="1" dirty="0"/>
              <a:t>ІІ місце на районному </a:t>
            </a:r>
            <a:r>
              <a:rPr lang="ru-RU" sz="1600" b="1" dirty="0" err="1"/>
              <a:t>етапі</a:t>
            </a:r>
            <a:r>
              <a:rPr lang="ru-RU" sz="1600" b="1" dirty="0"/>
              <a:t> 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Всеукраїнських</a:t>
            </a:r>
            <a:r>
              <a:rPr lang="ru-RU" sz="1600" b="1" dirty="0" smtClean="0"/>
              <a:t>  </a:t>
            </a:r>
            <a:r>
              <a:rPr lang="ru-RU" sz="1600" b="1" dirty="0" err="1" smtClean="0"/>
              <a:t>учнівських</a:t>
            </a:r>
            <a:r>
              <a:rPr lang="ru-RU" sz="1600" b="1" dirty="0" smtClean="0"/>
              <a:t>  </a:t>
            </a:r>
            <a:r>
              <a:rPr lang="ru-RU" sz="1600" b="1" dirty="0" err="1" smtClean="0"/>
              <a:t>олімпіад</a:t>
            </a:r>
            <a:endParaRPr lang="uk-UA" sz="1600" b="1" dirty="0" smtClean="0"/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uk-UA" b="1" dirty="0" smtClean="0"/>
              <a:t>Постійний член журі ІІ(районного) етапу Всеукраїнських учнівських олімпіад</a:t>
            </a:r>
            <a:endParaRPr lang="uk-UA" b="1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uk-UA" b="1" dirty="0" smtClean="0"/>
          </a:p>
        </p:txBody>
      </p:sp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52537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388" y="115888"/>
            <a:ext cx="8785225" cy="1225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solidFill>
                  <a:srgbClr val="C00000"/>
                </a:solidFill>
                <a:latin typeface="Cambria" pitchFamily="18" charset="0"/>
              </a:rPr>
              <a:t>Просвітницька робота та результати олімпіад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950" y="1196975"/>
            <a:ext cx="8856663" cy="5545138"/>
          </a:xfrm>
        </p:spPr>
        <p:txBody>
          <a:bodyPr rtlCol="0">
            <a:normAutofit fontScale="40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 smtClean="0"/>
              <a:t>1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Аузіна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М.О.   Система   комплексної  діагностики   знань  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студентів:Навчальний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посібник для викладачів та студентів вищих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навчальних закладів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/ М.О. </a:t>
            </a:r>
            <a:r>
              <a:rPr lang="uk-UA" sz="4000" dirty="0" err="1">
                <a:latin typeface="Times New Roman" pitchFamily="18" charset="0"/>
                <a:cs typeface="Times New Roman" pitchFamily="18" charset="0"/>
              </a:rPr>
              <a:t>Аузіна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, Г.Г. Голуб, А.М. </a:t>
            </a:r>
            <a:r>
              <a:rPr lang="uk-UA" sz="4000" dirty="0" err="1">
                <a:latin typeface="Times New Roman" pitchFamily="18" charset="0"/>
                <a:cs typeface="Times New Roman" pitchFamily="18" charset="0"/>
              </a:rPr>
              <a:t>Возна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. - Л., 2002. - 38 с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Баршай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Л.С. Індивідуалізація пізнавальної самостійності школярів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.//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Поч.шк.-1991.-№12.-С. 18-20.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Бербец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В.В. Контроль навчальних досягнень учнів у процесі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проектно-технологічної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діяльності // Трудова підготовка в закладах освіти. - 2003.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-№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2.-С 21-25.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4. Волощук   І.С. Концептуальні  засади   розвитку  творчих 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здібностей школярів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. // Трудова підготовка в закладах освіти. - 2003. - №3. - С 4-9.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5.  Ігнатенко Г.В. Розвиток самостійності школярів у процесі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трудового навчання  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(на   прикладі   уроків   обслуговуючої   праці   в   5-7   </a:t>
            </a:r>
            <a:r>
              <a:rPr lang="uk-UA" sz="4000">
                <a:latin typeface="Times New Roman" pitchFamily="18" charset="0"/>
                <a:cs typeface="Times New Roman" pitchFamily="18" charset="0"/>
              </a:rPr>
              <a:t>класах</a:t>
            </a:r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>):Канд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. пед. Наук 13.00.02. / НДУ ім.. М.П. Драгоманова. - Київ,</a:t>
            </a:r>
          </a:p>
          <a:p>
            <a:pPr marL="0" indent="0"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1999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.    195 с.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6.  Ігнатенко Г.В. Умови підвищення розвитку самостійності школярів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на уроках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трудового навчання /,' Оновлення змісту форм та методів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навчання і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виховання в закладах освіти: Наук. </a:t>
            </a:r>
            <a:r>
              <a:rPr lang="uk-UA" sz="4000" dirty="0" err="1">
                <a:latin typeface="Times New Roman" pitchFamily="18" charset="0"/>
                <a:cs typeface="Times New Roman" pitchFamily="18" charset="0"/>
              </a:rPr>
              <a:t>зап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. - Рівне: РДГУ, 2002. - Віт.39.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- С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58-63.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7.  Коберник О.М. Проектування на уроках трудового навчання //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Трудова підготовка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в закладах освіти. - 2001. - №4. - С.23 - 26.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8. Коберник О.М. Проектування навчально-виховного процесу в школі.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-К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.: Хрещатик, 1996.-153 с.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9 .  Ярошенко О.Г. Проблеми групової навчальної діяльності школярів: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Дидактико-методичний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аспект. - К.: </a:t>
            </a:r>
            <a:r>
              <a:rPr lang="uk-UA" sz="4000" dirty="0" err="1">
                <a:latin typeface="Times New Roman" pitchFamily="18" charset="0"/>
                <a:cs typeface="Times New Roman" pitchFamily="18" charset="0"/>
              </a:rPr>
              <a:t>Станіца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, 1999. - 245 с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4000" dirty="0" err="1">
                <a:latin typeface="Times New Roman" pitchFamily="18" charset="0"/>
                <a:cs typeface="Times New Roman" pitchFamily="18" charset="0"/>
              </a:rPr>
              <a:t>Ящук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 С.  М.  Виконання основних  етапів  проектування  на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уроках трудового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навчання // Трудова підготовка. - 2003.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858837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388" y="115888"/>
            <a:ext cx="8713787" cy="108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solidFill>
                  <a:srgbClr val="C00000"/>
                </a:solidFill>
                <a:latin typeface="Cambria" pitchFamily="18" charset="0"/>
              </a:rPr>
              <a:t>Бібліографія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238125"/>
            <a:ext cx="8785225" cy="6286500"/>
          </a:xfrm>
        </p:spPr>
        <p:txBody>
          <a:bodyPr rtlCol="0">
            <a:normAutofit fontScale="92500" lnSpcReduction="20000"/>
          </a:bodyPr>
          <a:lstStyle/>
          <a:p>
            <a:pPr marL="274320" indent="-274320" algn="r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 smtClean="0"/>
              <a:t>Дата народження: 05 серпня 1955 року</a:t>
            </a:r>
            <a:endParaRPr lang="uk-UA" dirty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/>
              <a:t>Освіта: </a:t>
            </a:r>
            <a:r>
              <a:rPr lang="uk-UA" sz="2000" dirty="0"/>
              <a:t>вища, </a:t>
            </a:r>
            <a:r>
              <a:rPr lang="uk-UA" sz="2000" dirty="0" smtClean="0"/>
              <a:t>Київський державний педагогічний інститут ім. М.Горького</a:t>
            </a:r>
            <a:endParaRPr lang="uk-UA" sz="2000" dirty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/>
              <a:t>Спеціальність: вчитель </a:t>
            </a:r>
            <a:r>
              <a:rPr lang="uk-UA" dirty="0" err="1" smtClean="0"/>
              <a:t>загальнотехнічних</a:t>
            </a:r>
            <a:r>
              <a:rPr lang="uk-UA" dirty="0" smtClean="0"/>
              <a:t>  дисциплін</a:t>
            </a:r>
            <a:endParaRPr lang="uk-UA" dirty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/>
              <a:t>Посада: вчитель </a:t>
            </a:r>
            <a:r>
              <a:rPr lang="uk-UA" dirty="0" smtClean="0"/>
              <a:t>трудового навчання,фізичної культури, курсу «Захист Вітчизни»</a:t>
            </a:r>
            <a:endParaRPr lang="uk-UA" dirty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/>
              <a:t>Педагогічний стаж: </a:t>
            </a:r>
            <a:r>
              <a:rPr lang="uk-UA" dirty="0" smtClean="0"/>
              <a:t>41 рік </a:t>
            </a:r>
            <a:endParaRPr lang="uk-UA" dirty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/>
              <a:t>Остання  атестація: </a:t>
            </a:r>
            <a:r>
              <a:rPr lang="uk-UA" dirty="0" smtClean="0"/>
              <a:t> 2011 рік </a:t>
            </a:r>
            <a:endParaRPr lang="uk-UA" dirty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/>
              <a:t>Остання  курсова перепідготовка: </a:t>
            </a:r>
            <a:endParaRPr lang="uk-UA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uk-UA" sz="2200" i="1" dirty="0" smtClean="0"/>
              <a:t>трудове навчання, технології, креслення – 12.09.2014р. АГ №3262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uk-UA" sz="2200" i="1" dirty="0" smtClean="0"/>
              <a:t>Фізична культура та захист Вітчизни – 13.09.2013р. № 3957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uk-UA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uk-UA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uk-UA" sz="3600" b="1" i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uk-UA" sz="3600" b="1" i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uk-UA" sz="3600" b="1" i="1" dirty="0" smtClean="0"/>
              <a:t>Освіта – скарб; співпраця – ключ до нього.</a:t>
            </a:r>
          </a:p>
          <a:p>
            <a:pPr marL="0" indent="0" algn="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uk-UA" sz="3000" b="1" i="1" dirty="0" smtClean="0"/>
              <a:t>П. </a:t>
            </a:r>
            <a:r>
              <a:rPr lang="uk-UA" sz="3000" b="1" i="1" dirty="0" err="1" smtClean="0"/>
              <a:t>Буаст</a:t>
            </a:r>
            <a:endParaRPr lang="uk-UA" sz="3000" b="1" i="1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uk-UA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uk-UA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7650" y="7938"/>
            <a:ext cx="3097213" cy="5651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Досьє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7050" y="3644900"/>
            <a:ext cx="5329238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3600" b="1" i="1" dirty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Педагогічне  кредо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1"/>
          <p:cNvSpPr>
            <a:spLocks noGrp="1"/>
          </p:cNvSpPr>
          <p:nvPr>
            <p:ph idx="1"/>
          </p:nvPr>
        </p:nvSpPr>
        <p:spPr>
          <a:xfrm>
            <a:off x="179388" y="1773238"/>
            <a:ext cx="8856662" cy="5084762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uk-UA" b="1" i="1" u="sng" smtClean="0">
                <a:solidFill>
                  <a:srgbClr val="C00000"/>
                </a:solidFill>
              </a:rPr>
              <a:t>Предмет вивчення </a:t>
            </a:r>
            <a:r>
              <a:rPr lang="uk-UA" smtClean="0"/>
              <a:t>– методи і прийоми проектної діяльності. 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uk-UA" b="1" i="1" u="sng" smtClean="0">
                <a:solidFill>
                  <a:srgbClr val="C00000"/>
                </a:solidFill>
              </a:rPr>
              <a:t>Мета праці </a:t>
            </a:r>
            <a:r>
              <a:rPr lang="uk-UA" smtClean="0"/>
              <a:t>- вивчення засобів розвитку проектної діяльності школярів.</a:t>
            </a:r>
          </a:p>
          <a:p>
            <a:pPr marL="0" indent="0" algn="ctr" eaLnBrk="1" hangingPunct="1">
              <a:buFont typeface="Symbol" pitchFamily="18" charset="2"/>
              <a:buNone/>
            </a:pPr>
            <a:endParaRPr lang="uk-UA" b="1" i="1" u="sng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lang="uk-UA" b="1" i="1" u="sng" smtClean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825" y="-315913"/>
            <a:ext cx="8642350" cy="230505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Методична 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ru-RU" i="1" dirty="0">
                <a:solidFill>
                  <a:srgbClr val="FFC000"/>
                </a:solidFill>
              </a:rPr>
              <a:t/>
            </a:r>
            <a:br>
              <a:rPr lang="ru-RU" i="1" dirty="0">
                <a:solidFill>
                  <a:srgbClr val="FFC000"/>
                </a:solidFill>
              </a:rPr>
            </a:br>
            <a:r>
              <a:rPr lang="ru-RU" sz="4000" b="1" i="1" dirty="0">
                <a:solidFill>
                  <a:srgbClr val="002060"/>
                </a:solidFill>
              </a:rPr>
              <a:t>Метод проектів на уроках трудового навчання</a:t>
            </a:r>
            <a:endParaRPr lang="uk-UA" sz="40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2924944"/>
          <a:ext cx="878497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00063" y="1773238"/>
            <a:ext cx="3821112" cy="639762"/>
          </a:xfrm>
        </p:spPr>
        <p:txBody>
          <a:bodyPr/>
          <a:lstStyle/>
          <a:p>
            <a:pPr eaLnBrk="1" hangingPunct="1">
              <a:defRPr/>
            </a:pP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</p:nvPr>
        </p:nvGraphicFramePr>
        <p:xfrm>
          <a:off x="269326" y="2444516"/>
          <a:ext cx="4230666" cy="415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589463" y="1763713"/>
            <a:ext cx="3822700" cy="639762"/>
          </a:xfrm>
        </p:spPr>
        <p:txBody>
          <a:bodyPr/>
          <a:lstStyle/>
          <a:p>
            <a:pPr eaLnBrk="1" hangingPunct="1">
              <a:defRPr/>
            </a:pPr>
            <a:endParaRPr lang="uk-UA" dirty="0"/>
          </a:p>
        </p:txBody>
      </p:sp>
      <p:sp>
        <p:nvSpPr>
          <p:cNvPr id="16389" name="Объект 8"/>
          <p:cNvSpPr>
            <a:spLocks noGrp="1"/>
          </p:cNvSpPr>
          <p:nvPr>
            <p:ph sz="quarter" idx="4"/>
          </p:nvPr>
        </p:nvSpPr>
        <p:spPr>
          <a:xfrm>
            <a:off x="4645025" y="2636838"/>
            <a:ext cx="4175125" cy="3671887"/>
          </a:xfrm>
        </p:spPr>
        <p:txBody>
          <a:bodyPr/>
          <a:lstStyle/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313" y="115888"/>
            <a:ext cx="8207375" cy="108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rgbClr val="C00000"/>
                </a:solidFill>
                <a:latin typeface="Cambria" pitchFamily="18" charset="0"/>
              </a:rPr>
              <a:t>Робота на уроках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8313" y="1628775"/>
            <a:ext cx="3887787" cy="815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i="1" dirty="0">
                <a:solidFill>
                  <a:srgbClr val="FFC000"/>
                </a:solidFill>
              </a:rPr>
              <a:t>Типи проектів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9338" y="1700213"/>
            <a:ext cx="3887787" cy="815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>
                <a:solidFill>
                  <a:srgbClr val="FFC000"/>
                </a:solidFill>
              </a:rPr>
              <a:t>Етапи навчального процесу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7900" y="2722563"/>
            <a:ext cx="3887788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 err="1">
                <a:solidFill>
                  <a:srgbClr val="002060"/>
                </a:solidFill>
              </a:rPr>
              <a:t>Настановчо</a:t>
            </a:r>
            <a:r>
              <a:rPr lang="uk-UA" b="1" i="1" dirty="0">
                <a:solidFill>
                  <a:srgbClr val="002060"/>
                </a:solidFill>
              </a:rPr>
              <a:t> - організаційний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9338" y="3571875"/>
            <a:ext cx="3744912" cy="673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>
                <a:solidFill>
                  <a:srgbClr val="002060"/>
                </a:solidFill>
              </a:rPr>
              <a:t>Репродуктивно - </a:t>
            </a:r>
            <a:r>
              <a:rPr lang="uk-UA" b="1" i="1" dirty="0" err="1">
                <a:solidFill>
                  <a:srgbClr val="002060"/>
                </a:solidFill>
              </a:rPr>
              <a:t>діяльнісний</a:t>
            </a:r>
            <a:endParaRPr lang="uk-UA" b="1" i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13313" y="4437063"/>
            <a:ext cx="374332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>
                <a:solidFill>
                  <a:srgbClr val="002060"/>
                </a:solidFill>
              </a:rPr>
              <a:t>Самостійно - пошуковий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13313" y="5437188"/>
            <a:ext cx="376237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>
                <a:solidFill>
                  <a:srgbClr val="002060"/>
                </a:solidFill>
              </a:rPr>
              <a:t>Заключний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03300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115888"/>
            <a:ext cx="8642350" cy="1225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i="1" dirty="0">
                <a:solidFill>
                  <a:srgbClr val="C00000"/>
                </a:solidFill>
                <a:latin typeface="Cambria" pitchFamily="18" charset="0"/>
              </a:rPr>
              <a:t>Робота в майстерні</a:t>
            </a:r>
          </a:p>
        </p:txBody>
      </p:sp>
      <p:pic>
        <p:nvPicPr>
          <p:cNvPr id="17411" name="Picture 2" descr="I:\Трудове навчання для Раїси Дмитрівни\Панченко С.П\IMG_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0916956">
            <a:off x="163513" y="1865313"/>
            <a:ext cx="2492375" cy="1687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3" descr="I:\Трудове навчання для Раїси Дмитрівни\Панченко С.П\IMG_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9738" y="1373188"/>
            <a:ext cx="3082925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3" name="Picture 4" descr="I:\Трудове навчання для Раїси Дмитрівни\Панченко С.П\IMG_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6119">
            <a:off x="6267450" y="1879600"/>
            <a:ext cx="2711450" cy="1763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5" descr="I:\Трудове навчання для Раїси Дмитрівни\Панченко С.П\IMG_0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522788"/>
            <a:ext cx="3887787" cy="2092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5" name="Picture 6" descr="I:\Трудове навчання для Раїси Дмитрівни\Панченко С.П\IMG_0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4562475"/>
            <a:ext cx="3286125" cy="2195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2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252538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114300"/>
            <a:ext cx="8208963" cy="1249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rgbClr val="C00000"/>
                </a:solidFill>
                <a:latin typeface="Cambria" pitchFamily="18" charset="0"/>
              </a:rPr>
              <a:t>Проекти</a:t>
            </a:r>
          </a:p>
        </p:txBody>
      </p:sp>
      <p:pic>
        <p:nvPicPr>
          <p:cNvPr id="3074" name="Picture 2" descr="I:\Трудове навчання для Раїси Дмитрівни\Панченко С.П\IMG_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251520" y="1461666"/>
            <a:ext cx="4104456" cy="239552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pic>
        <p:nvPicPr>
          <p:cNvPr id="3075" name="Picture 3" descr="I:\Трудове навчання для Раїси Дмитрівни\Панченко С.П\IMG_001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788024" y="1615548"/>
            <a:ext cx="3878493" cy="230425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pic>
        <p:nvPicPr>
          <p:cNvPr id="3077" name="Picture 5" descr="I:\Трудове навчання для Раїси Дмитрівни\Панченко С.П\IMG_002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79512" y="4071168"/>
            <a:ext cx="4248472" cy="258700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pic>
        <p:nvPicPr>
          <p:cNvPr id="3078" name="Picture 6" descr="I:\Трудове навчання для Раїси Дмитрівни\Панченко С.П\IMG_0022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788024" y="4201549"/>
            <a:ext cx="4280669" cy="249823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100137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8150" y="100013"/>
            <a:ext cx="8280400" cy="132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rgbClr val="C00000"/>
                </a:solidFill>
                <a:latin typeface="Cambria" pitchFamily="18" charset="0"/>
              </a:rPr>
              <a:t>Проекти</a:t>
            </a:r>
          </a:p>
        </p:txBody>
      </p:sp>
      <p:pic>
        <p:nvPicPr>
          <p:cNvPr id="4098" name="Picture 2" descr="I:\Трудове навчання для Раїси Дмитрівни\Панченко С.П\IMG_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5155826" y="1604772"/>
            <a:ext cx="2394698" cy="2142008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pic>
        <p:nvPicPr>
          <p:cNvPr id="4099" name="Picture 3" descr="I:\Трудове навчання для Раїси Дмитрівни\Панченко С.П\IMG_0025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475656" y="1604771"/>
            <a:ext cx="2164141" cy="1949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4" descr="I:\Трудове навчання для Раїси Дмитрівни\Панченко С.П\IMG_0018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09464" y="3964869"/>
            <a:ext cx="2232248" cy="2509093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pic>
        <p:nvPicPr>
          <p:cNvPr id="2050" name="Picture 2" descr="I:\Трудове навчання для Раїси Дмитрівни атестація\Панченко С.П\Таця\IMG_0002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444208" y="4524162"/>
            <a:ext cx="2500664" cy="1868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051" name="Picture 3" descr="I:\Трудове навчання для Раїси Дмитрівни атестація\Панченко С.П\Таця\IMG_0004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995936" y="4030865"/>
            <a:ext cx="1720193" cy="2378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288" y="188913"/>
            <a:ext cx="8497887" cy="132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 err="1">
                <a:solidFill>
                  <a:srgbClr val="C00000"/>
                </a:solidFill>
              </a:rPr>
              <a:t>Екологічне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виховання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та </a:t>
            </a:r>
            <a:r>
              <a:rPr lang="ru-RU" sz="2800" b="1" i="1" dirty="0" err="1">
                <a:solidFill>
                  <a:srgbClr val="C00000"/>
                </a:solidFill>
              </a:rPr>
              <a:t>співпраця</a:t>
            </a:r>
            <a:r>
              <a:rPr lang="ru-RU" sz="2800" b="1" i="1" dirty="0">
                <a:solidFill>
                  <a:srgbClr val="C00000"/>
                </a:solidFill>
              </a:rPr>
              <a:t> з </a:t>
            </a:r>
            <a:r>
              <a:rPr lang="ru-RU" sz="2800" b="1" i="1" dirty="0" err="1">
                <a:solidFill>
                  <a:srgbClr val="C00000"/>
                </a:solidFill>
              </a:rPr>
              <a:t>Тетерівським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державним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лісовим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господарством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20483" name="Picture 2" descr="I:\Трудове навчання для Раїси Дмитрівни атестація\Панченко С.П\Екологічна робота\шпаківня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3175" y="1700213"/>
            <a:ext cx="2808288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3" descr="I:\Трудове навчання для Раїси Дмитрівни атестація\Панченко С.П\Екологічна робота\шпаківн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800725" y="4071143"/>
            <a:ext cx="3092450" cy="2709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5" name="Picture 4" descr="I:\Трудове навчання для Раїси Дмитрівни атестація\Панченко С.П\Екологічна робота\шпаківня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688" y="4295775"/>
            <a:ext cx="19431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6" name="Picture 5" descr="I:\Трудове навчання для Раїси Дмитрівни атестація\Панченко С.П\Екологічна робота\годівничка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056" y="1550534"/>
            <a:ext cx="3143250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7" name="Picture 6" descr="I:\Трудове навчання для Раїси Дмитрівни атестація\Панченко С.П\Екологічна робота\годівнич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9688" y="4249738"/>
            <a:ext cx="2890837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34" name="Group 30"/>
          <p:cNvGraphicFramePr>
            <a:graphicFrameLocks noGrp="1"/>
          </p:cNvGraphicFramePr>
          <p:nvPr>
            <p:ph idx="1"/>
          </p:nvPr>
        </p:nvGraphicFramePr>
        <p:xfrm>
          <a:off x="395288" y="1916113"/>
          <a:ext cx="8280400" cy="4105276"/>
        </p:xfrm>
        <a:graphic>
          <a:graphicData uri="http://schemas.openxmlformats.org/drawingml/2006/table">
            <a:tbl>
              <a:tblPr/>
              <a:tblGrid>
                <a:gridCol w="1655762"/>
                <a:gridCol w="1655763"/>
                <a:gridCol w="1657350"/>
                <a:gridCol w="1655762"/>
                <a:gridCol w="1655763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Cертифікат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Автор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НАЗВА МАТЕРІАЛУ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Дата публікації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Категорія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00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  <a:hlinkClick r:id="rId2" tooltip="Переглянути електронну версію сертифікату"/>
                        </a:rPr>
                        <a:t>№0000/38458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Панченко Сергій Петрович, вчитель,Пісківське навчально - виховне об'єднання "загальноосвітня школа І-ІІІ ступенів - дитячий садок"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  <a:hlinkClick r:id="rId3"/>
                        </a:rPr>
                        <a:t>Урок трудового навчання в 5 класі на тему:"Інструменти для розмічання: олівець, лінійка, рулетка, кутник,рейсмус,малка"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2015-11-21 10:45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  <a:hlinkClick r:id="rId4"/>
                        </a:rPr>
                        <a:t>Трудове навчання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178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  <a:hlinkClick r:id="rId5" tooltip="Переглянути електронну версію сертифікату"/>
                        </a:rPr>
                        <a:t>№0000/38457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Панченко Сергій Петрович, вчитель, Пісківське навчально - виховне об'єднання "загальноосвітня школа І - ІІІ ступенів - дитячий садок"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  <a:hlinkClick r:id="rId6"/>
                        </a:rPr>
                        <a:t>Урок трудового навчання в 7 класі на тему: "Процес розмічання шипового з'єднання"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2015-11-21 10:30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  <a:hlinkClick r:id="rId4"/>
                        </a:rPr>
                        <a:t>Трудове навчання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  <p:sp>
        <p:nvSpPr>
          <p:cNvPr id="2153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313" y="333375"/>
            <a:ext cx="8207375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err="1">
                <a:solidFill>
                  <a:srgbClr val="C00000"/>
                </a:solidFill>
                <a:latin typeface="Cambria" pitchFamily="18" charset="0"/>
              </a:rPr>
              <a:t>Матеріали</a:t>
            </a:r>
            <a:r>
              <a:rPr lang="ru-RU" sz="2800" b="1" i="1" dirty="0">
                <a:solidFill>
                  <a:srgbClr val="C00000"/>
                </a:solidFill>
                <a:latin typeface="Cambria" pitchFamily="18" charset="0"/>
              </a:rPr>
              <a:t> з досвіду роботи </a:t>
            </a:r>
            <a:r>
              <a:rPr lang="ru-RU" sz="2800" b="1" i="1" dirty="0" err="1">
                <a:solidFill>
                  <a:srgbClr val="C00000"/>
                </a:solidFill>
                <a:latin typeface="Cambria" pitchFamily="18" charset="0"/>
              </a:rPr>
              <a:t>розміщені</a:t>
            </a:r>
            <a:endParaRPr lang="ru-RU" sz="2800" b="1" i="1" dirty="0">
              <a:solidFill>
                <a:srgbClr val="C00000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latin typeface="Cambria" pitchFamily="18" charset="0"/>
              </a:rPr>
              <a:t> на </a:t>
            </a:r>
            <a:r>
              <a:rPr lang="ru-RU" sz="2800" b="1" i="1" dirty="0" err="1">
                <a:solidFill>
                  <a:srgbClr val="C00000"/>
                </a:solidFill>
                <a:latin typeface="Cambria" pitchFamily="18" charset="0"/>
              </a:rPr>
              <a:t>сайті</a:t>
            </a:r>
            <a:r>
              <a:rPr lang="ru-RU" sz="28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br>
              <a:rPr lang="ru-RU" sz="2800" b="1" i="1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Cambria" pitchFamily="18" charset="0"/>
              </a:rPr>
              <a:t>“</a:t>
            </a:r>
            <a:r>
              <a:rPr lang="ru-RU" sz="2800" b="1" i="1" dirty="0" err="1">
                <a:solidFill>
                  <a:srgbClr val="C00000"/>
                </a:solidFill>
                <a:latin typeface="Cambria" pitchFamily="18" charset="0"/>
              </a:rPr>
              <a:t>Методичний</a:t>
            </a:r>
            <a:r>
              <a:rPr lang="ru-RU" sz="2800" b="1" i="1" dirty="0">
                <a:solidFill>
                  <a:srgbClr val="C00000"/>
                </a:solidFill>
                <a:latin typeface="Cambria" pitchFamily="18" charset="0"/>
              </a:rPr>
              <a:t> портал”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275</TotalTime>
  <Words>738</Words>
  <Application>Microsoft Office PowerPoint</Application>
  <PresentationFormat>Экран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Метод проектів на уроках трудового навчання</vt:lpstr>
      <vt:lpstr>Презентация PowerPoint</vt:lpstr>
      <vt:lpstr>Методична тема Метод проектів на уроках трудового навчання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проектів на уроках трудового навчання</dc:title>
  <dc:creator>Админ</dc:creator>
  <cp:lastModifiedBy>Админ</cp:lastModifiedBy>
  <cp:revision>32</cp:revision>
  <dcterms:created xsi:type="dcterms:W3CDTF">2015-11-19T17:34:22Z</dcterms:created>
  <dcterms:modified xsi:type="dcterms:W3CDTF">2015-11-21T08:19:29Z</dcterms:modified>
</cp:coreProperties>
</file>