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69" r:id="rId9"/>
    <p:sldId id="263" r:id="rId10"/>
    <p:sldId id="264" r:id="rId11"/>
    <p:sldId id="270" r:id="rId12"/>
    <p:sldId id="272" r:id="rId13"/>
    <p:sldId id="273" r:id="rId14"/>
    <p:sldId id="274" r:id="rId15"/>
    <p:sldId id="275" r:id="rId16"/>
    <p:sldId id="276" r:id="rId17"/>
    <p:sldId id="283" r:id="rId18"/>
    <p:sldId id="271" r:id="rId19"/>
    <p:sldId id="277" r:id="rId20"/>
    <p:sldId id="278" r:id="rId21"/>
    <p:sldId id="279" r:id="rId22"/>
    <p:sldId id="285" r:id="rId23"/>
    <p:sldId id="284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1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830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8648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50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664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275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8263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709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881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038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79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32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8295948-4DC6-4B04-A316-974384B15264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99337-F269-4DC3-A1CD-575640E589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905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&#1080;&#1089;&#1090;&#1088;&#1072;&#1090;&#1086;&#1088;\Desktop\HZ-fizkul_tminutka-na-angl-yaz-Song---Clap-your-hands(muzofon.com).mp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jpeg"/><Relationship Id="rId7" Type="http://schemas.openxmlformats.org/officeDocument/2006/relationships/image" Target="../media/image35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8091" y="2001839"/>
            <a:ext cx="97730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</a:t>
            </a:r>
            <a:r>
              <a:rPr lang="ru-RU" sz="44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Інтегрований</a:t>
            </a:r>
            <a:r>
              <a:rPr lang="ru-RU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урок-подорож</a:t>
            </a:r>
            <a:r>
              <a:rPr lang="ru-RU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</a:p>
          <a:p>
            <a:r>
              <a:rPr lang="ru-RU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ru-RU" sz="44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</a:t>
            </a:r>
            <a:r>
              <a:rPr lang="ru-RU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англійської</a:t>
            </a:r>
            <a:r>
              <a:rPr lang="ru-RU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мови</a:t>
            </a:r>
            <a:r>
              <a:rPr lang="ru-RU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математики</a:t>
            </a:r>
          </a:p>
          <a:p>
            <a:r>
              <a:rPr lang="uk-UA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uk-UA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проведений  у 1 класі</a:t>
            </a:r>
            <a:endParaRPr lang="ru-RU" sz="4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1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                Physical activity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0263" y="2076994"/>
            <a:ext cx="10890464" cy="410314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3200" b="1" dirty="0" smtClean="0"/>
              <a:t>Clap, clap, clap </a:t>
            </a:r>
            <a:r>
              <a:rPr lang="en-US" sz="3200" b="1" dirty="0" smtClean="0"/>
              <a:t>your hands            </a:t>
            </a:r>
            <a:r>
              <a:rPr lang="en-US" sz="3200" b="1" dirty="0" smtClean="0"/>
              <a:t>Touch</a:t>
            </a:r>
            <a:r>
              <a:rPr lang="en-US" sz="3200" b="1" dirty="0" smtClean="0"/>
              <a:t>, touch, touch your </a:t>
            </a:r>
            <a:r>
              <a:rPr lang="en-US" sz="3200" b="1" dirty="0" smtClean="0"/>
              <a:t>cheeks</a:t>
            </a:r>
            <a:endParaRPr lang="en-US" sz="3200" b="1" dirty="0" smtClean="0"/>
          </a:p>
          <a:p>
            <a:pPr>
              <a:buNone/>
            </a:pPr>
            <a:r>
              <a:rPr lang="en-US" sz="3200" b="1" dirty="0" smtClean="0"/>
              <a:t>Clap your hands </a:t>
            </a:r>
            <a:r>
              <a:rPr lang="en-US" sz="3200" b="1" dirty="0" smtClean="0"/>
              <a:t> together</a:t>
            </a:r>
            <a:r>
              <a:rPr lang="en-US" sz="3200" b="1" dirty="0" smtClean="0"/>
              <a:t>. </a:t>
            </a:r>
            <a:r>
              <a:rPr lang="en-US" sz="3200" b="1" dirty="0" smtClean="0"/>
              <a:t>            Touch </a:t>
            </a:r>
            <a:r>
              <a:rPr lang="en-US" sz="3200" b="1" dirty="0" smtClean="0"/>
              <a:t>your cheeks together</a:t>
            </a:r>
            <a:r>
              <a:rPr lang="en-US" sz="3200" b="1" dirty="0" smtClean="0"/>
              <a:t>.</a:t>
            </a:r>
            <a:r>
              <a:rPr lang="en-US" sz="3200" b="1" dirty="0" smtClean="0"/>
              <a:t>  </a:t>
            </a:r>
          </a:p>
          <a:p>
            <a:pPr>
              <a:buNone/>
            </a:pPr>
            <a:r>
              <a:rPr lang="en-US" sz="3200" b="1" dirty="0" smtClean="0"/>
              <a:t>Step, step, step your feet                Shake</a:t>
            </a:r>
            <a:r>
              <a:rPr lang="en-US" sz="3200" b="1" dirty="0" smtClean="0"/>
              <a:t>, shake, shake your hands</a:t>
            </a:r>
            <a:endParaRPr lang="en-US" sz="3200" b="1" dirty="0" smtClean="0"/>
          </a:p>
          <a:p>
            <a:pPr>
              <a:buNone/>
            </a:pPr>
            <a:r>
              <a:rPr lang="en-US" sz="3200" b="1" dirty="0" smtClean="0"/>
              <a:t>Step your feet together</a:t>
            </a:r>
            <a:r>
              <a:rPr lang="en-US" sz="3200" b="1" dirty="0" smtClean="0"/>
              <a:t>. </a:t>
            </a:r>
            <a:r>
              <a:rPr lang="en-US" sz="3200" b="1" dirty="0" smtClean="0"/>
              <a:t>                 Shake </a:t>
            </a:r>
            <a:r>
              <a:rPr lang="en-US" sz="3200" b="1" dirty="0" smtClean="0"/>
              <a:t>your hands together. </a:t>
            </a:r>
            <a:endParaRPr lang="en-US" sz="3200" b="1" dirty="0" smtClean="0"/>
          </a:p>
          <a:p>
            <a:pPr>
              <a:buNone/>
            </a:pPr>
            <a:r>
              <a:rPr lang="en-US" sz="3200" b="1" dirty="0" smtClean="0"/>
              <a:t>Touch, touch, touch your knees     Smile</a:t>
            </a:r>
            <a:r>
              <a:rPr lang="en-US" sz="3200" b="1" dirty="0" smtClean="0"/>
              <a:t>, smile, smile your friends</a:t>
            </a:r>
            <a:endParaRPr lang="en-US" sz="3200" b="1" dirty="0" smtClean="0"/>
          </a:p>
          <a:p>
            <a:pPr>
              <a:buNone/>
            </a:pPr>
            <a:r>
              <a:rPr lang="en-US" sz="3200" b="1" dirty="0" smtClean="0"/>
              <a:t>Touch your knees </a:t>
            </a:r>
            <a:r>
              <a:rPr lang="en-US" sz="3200" b="1" dirty="0" smtClean="0"/>
              <a:t>together</a:t>
            </a:r>
            <a:r>
              <a:rPr lang="en-US" sz="3200" b="1" dirty="0" smtClean="0"/>
              <a:t>.             </a:t>
            </a:r>
            <a:r>
              <a:rPr lang="en-US" sz="3200" b="1" dirty="0" smtClean="0"/>
              <a:t>Let us smile together.</a:t>
            </a:r>
            <a:endParaRPr lang="en-US" sz="3200" b="1" dirty="0" smtClean="0"/>
          </a:p>
          <a:p>
            <a:pPr>
              <a:buNone/>
            </a:pPr>
            <a:endParaRPr lang="en-US" sz="3200" b="1" dirty="0" smtClean="0"/>
          </a:p>
          <a:p>
            <a:pPr>
              <a:buNone/>
            </a:pPr>
            <a:endParaRPr lang="en-US" sz="3200" b="1" dirty="0" smtClean="0"/>
          </a:p>
          <a:p>
            <a:pPr>
              <a:buNone/>
            </a:pPr>
            <a:endParaRPr lang="en-US" sz="3200" b="1" dirty="0" smtClean="0"/>
          </a:p>
          <a:p>
            <a:pPr>
              <a:buNone/>
            </a:pPr>
            <a:endParaRPr lang="en-US" sz="3200" b="1" dirty="0" smtClean="0"/>
          </a:p>
          <a:p>
            <a:pPr>
              <a:buNone/>
            </a:pPr>
            <a:endParaRPr lang="en-US" sz="3200" b="1" dirty="0" smtClean="0"/>
          </a:p>
        </p:txBody>
      </p:sp>
      <p:pic>
        <p:nvPicPr>
          <p:cNvPr id="4" name="HZ-fizkul_tminutka-na-angl-yaz-Song---Clap-your-hands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5146766" y="3095897"/>
            <a:ext cx="522514" cy="5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677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1036"/>
          </a:xfrm>
        </p:spPr>
      </p:pic>
      <p:sp>
        <p:nvSpPr>
          <p:cNvPr id="5" name="Прямоугольник 4"/>
          <p:cNvSpPr/>
          <p:nvPr/>
        </p:nvSpPr>
        <p:spPr>
          <a:xfrm>
            <a:off x="3977805" y="1145078"/>
            <a:ext cx="4792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Мозковий штурм</a:t>
            </a:r>
            <a:endParaRPr lang="ru-RU" sz="4000" dirty="0">
              <a:solidFill>
                <a:srgbClr val="00B05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2090" y="2055813"/>
            <a:ext cx="61475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1 5 6 9 8 10 4</a:t>
            </a:r>
            <a:endParaRPr lang="ru-RU" sz="6000" dirty="0" smtClean="0">
              <a:solidFill>
                <a:srgbClr val="00B05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6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З О П Р А К О</a:t>
            </a:r>
            <a:endParaRPr lang="ru-RU" sz="6000" dirty="0">
              <a:solidFill>
                <a:srgbClr val="00B05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6203" y="205581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1 4 5 6 8 9 10 </a:t>
            </a:r>
            <a:endParaRPr lang="ru-RU" sz="6000" dirty="0" smtClean="0">
              <a:solidFill>
                <a:srgbClr val="00B05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6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З О </a:t>
            </a:r>
            <a:r>
              <a:rPr lang="uk-UA" sz="6000" dirty="0" err="1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uk-UA" sz="6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П А Р К</a:t>
            </a:r>
            <a:endParaRPr lang="ru-RU" sz="6000" dirty="0">
              <a:solidFill>
                <a:srgbClr val="00B05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54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82"/>
          </a:xfrm>
        </p:spPr>
      </p:pic>
    </p:spTree>
    <p:extLst>
      <p:ext uri="{BB962C8B-B14F-4D97-AF65-F5344CB8AC3E}">
        <p14:creationId xmlns:p14="http://schemas.microsoft.com/office/powerpoint/2010/main" xmlns="" val="211832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344"/>
            <a:ext cx="12014624" cy="6865344"/>
          </a:xfrm>
        </p:spPr>
      </p:pic>
      <p:sp>
        <p:nvSpPr>
          <p:cNvPr id="5" name="Прямоугольник 4"/>
          <p:cNvSpPr/>
          <p:nvPr/>
        </p:nvSpPr>
        <p:spPr>
          <a:xfrm>
            <a:off x="3252853" y="0"/>
            <a:ext cx="26468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5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Elephant</a:t>
            </a:r>
            <a:endParaRPr lang="ru-RU" sz="54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432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91091"/>
            <a:ext cx="3316453" cy="452751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7475" y="2504286"/>
            <a:ext cx="4964525" cy="45275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7616" y="3101999"/>
            <a:ext cx="3134932" cy="4179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9763" y="35253"/>
            <a:ext cx="2172237" cy="25334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0039" y="-712577"/>
            <a:ext cx="5421679" cy="32168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0039" y="6173377"/>
            <a:ext cx="12659515" cy="7715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1640" y="249209"/>
            <a:ext cx="2589644" cy="25222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6556" y="895854"/>
            <a:ext cx="2109042" cy="20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50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7125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9961" y="912630"/>
            <a:ext cx="4930151" cy="27625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32742" y="1028541"/>
            <a:ext cx="2880917" cy="1418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1+3=4</a:t>
            </a:r>
            <a:endParaRPr lang="ru-RU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32742" y="1919131"/>
            <a:ext cx="48918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4047" y="1851678"/>
            <a:ext cx="52610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79036" y="204962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ru-RU" sz="8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79515" y="2055291"/>
            <a:ext cx="7633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</a:t>
            </a:r>
            <a:endParaRPr lang="ru-RU" sz="8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016546" y="2036344"/>
            <a:ext cx="723433" cy="134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endParaRPr lang="ru-RU" sz="8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17831" y="2797194"/>
            <a:ext cx="48918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29624" y="2724989"/>
            <a:ext cx="52610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94657" y="2872213"/>
            <a:ext cx="723433" cy="134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endParaRPr lang="ru-RU" sz="8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15092" y="2872213"/>
            <a:ext cx="7633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</a:t>
            </a:r>
            <a:endParaRPr lang="ru-RU" sz="8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080305" y="287221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xmlns="" val="33874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605307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918" y="1"/>
            <a:ext cx="6229082" cy="69481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99757" y="1"/>
            <a:ext cx="3717877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9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Giraffe</a:t>
            </a:r>
            <a:endParaRPr lang="ru-RU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3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9961" y="912630"/>
            <a:ext cx="4930151" cy="27625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32742" y="1028541"/>
            <a:ext cx="2880917" cy="1418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+1=5</a:t>
            </a:r>
            <a:endParaRPr lang="ru-RU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32742" y="1919131"/>
            <a:ext cx="489185" cy="1425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4047" y="1851678"/>
            <a:ext cx="52610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9036" y="204962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ru-RU" sz="8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88078" y="2054339"/>
            <a:ext cx="7633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</a:t>
            </a:r>
            <a:endParaRPr lang="ru-RU" sz="8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16546" y="2036344"/>
            <a:ext cx="723433" cy="134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0" dirty="0">
                <a:latin typeface="Times New Roman" panose="02020603050405020304" pitchFamily="18" charset="0"/>
              </a:rPr>
              <a:t>4</a:t>
            </a:r>
            <a:endParaRPr lang="ru-RU" sz="8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02367" y="2797080"/>
            <a:ext cx="489185" cy="1425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29550" y="2562917"/>
            <a:ext cx="52610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01021" y="289600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>
                <a:latin typeface="Times New Roman" panose="02020603050405020304" pitchFamily="18" charset="0"/>
              </a:rPr>
              <a:t>4</a:t>
            </a:r>
            <a:endParaRPr lang="ru-RU" sz="8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484449" y="2820472"/>
            <a:ext cx="7633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</a:t>
            </a:r>
            <a:endParaRPr lang="ru-RU" sz="8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000923" y="2896007"/>
            <a:ext cx="723433" cy="134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0" dirty="0" smtClean="0">
                <a:latin typeface="Times New Roman" panose="02020603050405020304" pitchFamily="18" charset="0"/>
              </a:rPr>
              <a:t>1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xmlns="" val="20275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95459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0084" y="4478964"/>
            <a:ext cx="2274513" cy="18831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3684" y="2306980"/>
            <a:ext cx="1708109" cy="14142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3721222"/>
            <a:ext cx="2870831" cy="23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6768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292348" y="487422"/>
            <a:ext cx="74099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9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3+3=6</a:t>
            </a:r>
            <a:endParaRPr lang="ru-RU" sz="9600" dirty="0">
              <a:solidFill>
                <a:schemeClr val="accent2">
                  <a:lumMod val="75000"/>
                </a:schemeClr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33409" y="2178744"/>
            <a:ext cx="31357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9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6-3=3</a:t>
            </a:r>
            <a:endParaRPr lang="ru-RU" sz="9600" dirty="0">
              <a:solidFill>
                <a:schemeClr val="accent2">
                  <a:lumMod val="75000"/>
                </a:schemeClr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2457" y="4234524"/>
            <a:ext cx="8857697" cy="106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370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30581" y="515001"/>
            <a:ext cx="6096000" cy="39149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36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Пролунав шкільний дзвінок,</a:t>
            </a:r>
            <a:endParaRPr lang="ru-RU" sz="3200" dirty="0" smtClean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36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Інтегрований </a:t>
            </a:r>
            <a:r>
              <a:rPr lang="uk-UA" sz="36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урок.</a:t>
            </a:r>
            <a:endParaRPr lang="ru-RU" sz="3200" dirty="0" smtClean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36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 з думками всі зберіться,</a:t>
            </a:r>
            <a:endParaRPr lang="ru-RU" sz="3200" dirty="0" smtClean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36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 одному всміхніться.</a:t>
            </a:r>
            <a:endParaRPr lang="ru-RU" sz="3200" dirty="0" smtClean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36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знаннями в добрий час</a:t>
            </a:r>
            <a:endParaRPr lang="ru-RU" sz="3200" dirty="0" smtClean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36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Вирушає перший клас.</a:t>
            </a:r>
            <a:endParaRPr lang="ru-RU" sz="3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7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1250" y="216122"/>
            <a:ext cx="4906851" cy="273206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62346" y="811649"/>
            <a:ext cx="4230645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Crocodile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7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609861" y="-91300"/>
            <a:ext cx="49583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Banana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4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Фізкультхвилинка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uk-UA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83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8075" y="171291"/>
            <a:ext cx="1238250" cy="1714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0148" y="365760"/>
            <a:ext cx="1238250" cy="1714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3117" y="1288952"/>
            <a:ext cx="1238250" cy="1714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3356" y="1288952"/>
            <a:ext cx="1238250" cy="1714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04346" y="-636053"/>
            <a:ext cx="6096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5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800" dirty="0" smtClean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5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в зошиті</a:t>
            </a:r>
            <a:endParaRPr lang="ru-RU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2138" y="1562041"/>
            <a:ext cx="2980090" cy="292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0090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7" y="73736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300766" y="1094704"/>
            <a:ext cx="11571129" cy="1683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9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Підсумок уроку</a:t>
            </a:r>
            <a:endParaRPr lang="ru-RU" sz="8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6717" y="3122023"/>
            <a:ext cx="5304747" cy="2634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159" y="548322"/>
            <a:ext cx="4095750" cy="228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8125" y="2286000"/>
            <a:ext cx="4095750" cy="228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0978" y="598451"/>
            <a:ext cx="4095750" cy="228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071" y="4601145"/>
            <a:ext cx="4095750" cy="228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7878" y="4572000"/>
            <a:ext cx="40957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50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015989" cy="6858001"/>
          </a:xfrm>
        </p:spPr>
      </p:pic>
      <p:sp>
        <p:nvSpPr>
          <p:cNvPr id="7" name="Прямоугольник 6"/>
          <p:cNvSpPr/>
          <p:nvPr/>
        </p:nvSpPr>
        <p:spPr>
          <a:xfrm>
            <a:off x="3791715" y="180101"/>
            <a:ext cx="42886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4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Усний рахунок</a:t>
            </a:r>
            <a:endParaRPr lang="ru-RU" sz="4400" dirty="0">
              <a:solidFill>
                <a:schemeClr val="accent1">
                  <a:lumMod val="75000"/>
                </a:schemeClr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1539" y="1482931"/>
            <a:ext cx="4361579" cy="46578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5596" y="533389"/>
            <a:ext cx="45146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Гра «Сходинки»</a:t>
            </a:r>
            <a:endParaRPr lang="ru-RU" sz="6000" dirty="0">
              <a:solidFill>
                <a:srgbClr val="FF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15550" y="5438212"/>
            <a:ext cx="4924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07994" y="4958493"/>
            <a:ext cx="701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99655" y="4407901"/>
            <a:ext cx="4924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87936" y="4113084"/>
            <a:ext cx="4924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44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4055" y="2854971"/>
            <a:ext cx="2669439" cy="3775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76" b="5978"/>
          <a:stretch/>
        </p:blipFill>
        <p:spPr>
          <a:xfrm>
            <a:off x="1959320" y="4898111"/>
            <a:ext cx="3070296" cy="2175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94468" y="4614659"/>
            <a:ext cx="1200274" cy="1260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6977" y="4936889"/>
            <a:ext cx="1070464" cy="61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912209" y="472336"/>
            <a:ext cx="69014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Жив-був Дід-</a:t>
            </a:r>
            <a:r>
              <a:rPr lang="uk-UA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Цифроїд</a:t>
            </a:r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Їв він цифри на обід.</a:t>
            </a:r>
          </a:p>
          <a:p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Ось він скільки з’їв із чаєм!</a:t>
            </a:r>
          </a:p>
          <a:p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Встав,яких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не вистачає: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48957" y="3013501"/>
            <a:ext cx="6494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10 … 8 7 … … … 3 … 1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79427" y="4742645"/>
            <a:ext cx="12461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62482" y="4969557"/>
            <a:ext cx="9975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02499" y="2942054"/>
            <a:ext cx="4924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60381" y="2891625"/>
            <a:ext cx="4924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7254" y="2901073"/>
            <a:ext cx="4924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31082" y="2941899"/>
            <a:ext cx="4924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92291" y="2898185"/>
            <a:ext cx="4924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67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798" y="1089247"/>
            <a:ext cx="4351986" cy="35947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1983" y="400251"/>
            <a:ext cx="2435398" cy="3028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1900" y="3046222"/>
            <a:ext cx="3771900" cy="3457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6481" y="689354"/>
            <a:ext cx="2670220" cy="2002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" y="4821142"/>
            <a:ext cx="16573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73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4098" y="-103031"/>
            <a:ext cx="12426098" cy="69610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3955" y="-96540"/>
            <a:ext cx="11377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Веселі задачі. 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Family</a:t>
            </a:r>
            <a:endParaRPr lang="ru-RU" sz="72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460" y="3860919"/>
            <a:ext cx="3213281" cy="32132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97983" y="-97371"/>
            <a:ext cx="63020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 нас сімейка невеличка,</a:t>
            </a:r>
            <a:endParaRPr lang="ru-RU" sz="4000" dirty="0" smtClean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 брати і 3 сестрички:</a:t>
            </a:r>
            <a:endParaRPr lang="ru-RU" sz="4000" dirty="0" smtClean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Даша, Соня, Маша,</a:t>
            </a:r>
            <a:endParaRPr lang="ru-RU" sz="4000" dirty="0" smtClean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Коля,</a:t>
            </a:r>
            <a:r>
              <a:rPr lang="uk-UA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Ваня і Андрій.</a:t>
            </a:r>
            <a:endParaRPr lang="ru-RU" sz="4000" dirty="0" smtClean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Порахуй усіх мерщій.</a:t>
            </a:r>
            <a:endParaRPr lang="ru-RU" sz="40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102" y="4172585"/>
            <a:ext cx="2720734" cy="285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15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8378" y="0"/>
            <a:ext cx="1225037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-566341" y="668226"/>
            <a:ext cx="93103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Настав добрий ранок.</a:t>
            </a:r>
            <a:endParaRPr lang="ru-RU" sz="3200" dirty="0" smtClean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Мама на кухні готувала сніданок.</a:t>
            </a:r>
            <a:endParaRPr lang="ru-RU" sz="3200" dirty="0" smtClean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 млинців приготувала -</a:t>
            </a:r>
            <a:endParaRPr lang="ru-RU" sz="3200" dirty="0" smtClean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Киця  Мура 1 вкрала.</a:t>
            </a:r>
            <a:endParaRPr lang="ru-RU" sz="3200" dirty="0" smtClean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Порахуйте ті млинці,</a:t>
            </a:r>
            <a:endParaRPr lang="ru-RU" sz="3200" dirty="0" smtClean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Що потраплять зранку</a:t>
            </a:r>
            <a:endParaRPr lang="ru-RU" sz="3200" dirty="0" smtClean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дітям до сніданку</a:t>
            </a:r>
            <a:endParaRPr lang="ru-RU" sz="32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063" y="2840089"/>
            <a:ext cx="2841938" cy="40179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1348" y="4518506"/>
            <a:ext cx="2784438" cy="2504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2300" y="3618964"/>
            <a:ext cx="1189667" cy="7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5206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5908" y="1950945"/>
            <a:ext cx="1304925" cy="11239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8631" y="2380632"/>
            <a:ext cx="895350" cy="13239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0207" y="2633500"/>
            <a:ext cx="1304925" cy="11239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7470" y="3221713"/>
            <a:ext cx="1304925" cy="11239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8766" y="2773177"/>
            <a:ext cx="1304925" cy="11239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7333" y="3482104"/>
            <a:ext cx="1304925" cy="11239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791" y="2980104"/>
            <a:ext cx="895350" cy="13239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8631" y="3568317"/>
            <a:ext cx="895350" cy="13239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6033" y="3221713"/>
            <a:ext cx="895350" cy="13239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820" y="1307800"/>
            <a:ext cx="2669439" cy="3775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4963092" y="4839939"/>
            <a:ext cx="4511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7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4+5=9</a:t>
            </a:r>
            <a:endParaRPr lang="ru-RU" sz="7200" dirty="0">
              <a:solidFill>
                <a:schemeClr val="bg1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1004" y="61148"/>
            <a:ext cx="25649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81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4242</TotalTime>
  <Words>284</Words>
  <Application>Microsoft Office PowerPoint</Application>
  <PresentationFormat>Произвольный</PresentationFormat>
  <Paragraphs>88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HDOfficeLightV0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              Physical activity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Фізкультхвилинка</vt:lpstr>
      <vt:lpstr>Слайд 23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87</cp:revision>
  <dcterms:created xsi:type="dcterms:W3CDTF">2015-11-26T18:11:49Z</dcterms:created>
  <dcterms:modified xsi:type="dcterms:W3CDTF">2015-12-20T12:24:18Z</dcterms:modified>
</cp:coreProperties>
</file>