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313" r:id="rId4"/>
    <p:sldId id="308" r:id="rId5"/>
    <p:sldId id="309" r:id="rId6"/>
    <p:sldId id="310" r:id="rId7"/>
    <p:sldId id="311" r:id="rId8"/>
    <p:sldId id="306" r:id="rId9"/>
    <p:sldId id="315" r:id="rId10"/>
    <p:sldId id="282" r:id="rId11"/>
    <p:sldId id="319" r:id="rId12"/>
  </p:sldIdLst>
  <p:sldSz cx="9144000" cy="6858000" type="screen4x3"/>
  <p:notesSz cx="6858000" cy="9144000"/>
  <p:defaultTextStyle>
    <a:defPPr>
      <a:defRPr lang="uk-U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993300"/>
    <a:srgbClr val="CC0000"/>
    <a:srgbClr val="0000FF"/>
    <a:srgbClr val="009900"/>
    <a:srgbClr val="FF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22049" autoAdjust="0"/>
    <p:restoredTop sz="94660"/>
  </p:normalViewPr>
  <p:slideViewPr>
    <p:cSldViewPr>
      <p:cViewPr>
        <p:scale>
          <a:sx n="70" d="100"/>
          <a:sy n="70" d="100"/>
        </p:scale>
        <p:origin x="-1842" y="-4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1044;&#1110;&#1084;&#1072;\Desktop\&#1051;&#1080;&#1089;&#1090;%20Microsoft%20Office%20Exce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uk-UA"/>
  <c:style val="26"/>
  <c:chart>
    <c:title>
      <c:tx>
        <c:rich>
          <a:bodyPr/>
          <a:lstStyle/>
          <a:p>
            <a:pPr>
              <a:defRPr lang="en-US"/>
            </a:pPr>
            <a:r>
              <a:rPr lang="uk-UA"/>
              <a:t>Побутове сміття</a:t>
            </a:r>
          </a:p>
        </c:rich>
      </c:tx>
      <c:layout/>
    </c:title>
    <c:view3D>
      <c:rotX val="75"/>
      <c:perspective val="30"/>
    </c:view3D>
    <c:plotArea>
      <c:layout>
        <c:manualLayout>
          <c:layoutTarget val="inner"/>
          <c:xMode val="edge"/>
          <c:yMode val="edge"/>
          <c:x val="7.5709098862642335E-2"/>
          <c:y val="0.23802821522309711"/>
          <c:w val="0.57104002624672046"/>
          <c:h val="0.66549467774861615"/>
        </c:manualLayout>
      </c:layout>
      <c:pie3DChart>
        <c:varyColors val="1"/>
        <c:ser>
          <c:idx val="0"/>
          <c:order val="0"/>
          <c:explosion val="9"/>
          <c:dLbls>
            <c:dLbl>
              <c:idx val="0"/>
              <c:layout>
                <c:manualLayout>
                  <c:x val="-1.1877187226596683E-2"/>
                  <c:y val="0.13240704286964144"/>
                </c:manualLayout>
              </c:layout>
              <c:showPercent val="1"/>
            </c:dLbl>
            <c:txPr>
              <a:bodyPr/>
              <a:lstStyle/>
              <a:p>
                <a:pPr>
                  <a:defRPr lang="en-US" sz="1400"/>
                </a:pPr>
                <a:endParaRPr lang="uk-UA"/>
              </a:p>
            </c:txPr>
            <c:showPercent val="1"/>
            <c:showLeaderLines val="1"/>
          </c:dLbls>
          <c:cat>
            <c:strRef>
              <c:f>Лист1!$A$2:$E$4</c:f>
              <c:strCache>
                <c:ptCount val="5"/>
                <c:pt idx="0">
                  <c:v>одяг  %</c:v>
                </c:pt>
                <c:pt idx="1">
                  <c:v>скло  %</c:v>
                </c:pt>
                <c:pt idx="2">
                  <c:v>залишки їжі  %</c:v>
                </c:pt>
                <c:pt idx="3">
                  <c:v>пластмаса  %</c:v>
                </c:pt>
                <c:pt idx="4">
                  <c:v>папір  %</c:v>
                </c:pt>
              </c:strCache>
            </c:strRef>
          </c:cat>
          <c:val>
            <c:numRef>
              <c:f>Лист1!$A$5:$E$5</c:f>
              <c:numCache>
                <c:formatCode>General</c:formatCode>
                <c:ptCount val="5"/>
                <c:pt idx="0">
                  <c:v>5</c:v>
                </c:pt>
                <c:pt idx="1">
                  <c:v>15</c:v>
                </c:pt>
                <c:pt idx="2">
                  <c:v>30</c:v>
                </c:pt>
                <c:pt idx="3">
                  <c:v>25</c:v>
                </c:pt>
                <c:pt idx="4">
                  <c:v>25</c:v>
                </c:pt>
              </c:numCache>
            </c:numRef>
          </c:val>
        </c:ser>
        <c:dLbls>
          <c:showPercent val="1"/>
        </c:dLbls>
      </c:pie3DChart>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plotArea>
    <c:legend>
      <c:legendPos val="r"/>
      <c:layout/>
      <c:txPr>
        <a:bodyPr/>
        <a:lstStyle/>
        <a:p>
          <a:pPr>
            <a:defRPr lang="en-US"/>
          </a:pPr>
          <a:endParaRPr lang="uk-UA"/>
        </a:p>
      </c:txPr>
    </c:legend>
    <c:plotVisOnly val="1"/>
  </c:chart>
  <c:spPr>
    <a:solidFill>
      <a:schemeClr val="accent3">
        <a:lumMod val="60000"/>
        <a:lumOff val="40000"/>
      </a:schemeClr>
    </a:solidFill>
  </c:spPr>
  <c:txPr>
    <a:bodyPr/>
    <a:lstStyle/>
    <a:p>
      <a:pPr>
        <a:defRPr sz="1200"/>
      </a:pPr>
      <a:endParaRPr lang="uk-UA"/>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lvl1pPr>
              <a:defRPr/>
            </a:lvl1pPr>
          </a:lstStyle>
          <a:p>
            <a:pPr>
              <a:defRPr/>
            </a:pPr>
            <a:fld id="{C8848C97-F9BE-441C-8246-2871BD4EDE92}" type="datetimeFigureOut">
              <a:rPr lang="uk-UA"/>
              <a:pPr>
                <a:defRPr/>
              </a:pPr>
              <a:t>02.03.2020</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9B7BEC08-6CE0-4660-8CC8-EB764D5FBF78}" type="slidenum">
              <a:rPr lang="uk-UA"/>
              <a:pPr>
                <a:defRPr/>
              </a:pPr>
              <a:t>‹#›</a:t>
            </a:fld>
            <a:endParaRPr lang="uk-UA"/>
          </a:p>
        </p:txBody>
      </p:sp>
    </p:spTree>
  </p:cSld>
  <p:clrMapOvr>
    <a:masterClrMapping/>
  </p:clrMapOvr>
  <p:transition spd="slow">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5A77E817-842C-4E50-B018-7720FA832D39}" type="datetimeFigureOut">
              <a:rPr lang="uk-UA"/>
              <a:pPr>
                <a:defRPr/>
              </a:pPr>
              <a:t>02.03.2020</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3FDF3CD7-8402-436F-95FA-400170BCC131}" type="slidenum">
              <a:rPr lang="uk-UA"/>
              <a:pPr>
                <a:defRPr/>
              </a:pPr>
              <a:t>‹#›</a:t>
            </a:fld>
            <a:endParaRPr lang="uk-UA"/>
          </a:p>
        </p:txBody>
      </p:sp>
    </p:spTree>
  </p:cSld>
  <p:clrMapOvr>
    <a:masterClrMapping/>
  </p:clrMapOvr>
  <p:transition spd="slow">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E92E0D7C-46CE-43E9-BE22-DF4DD2141BEC}" type="datetimeFigureOut">
              <a:rPr lang="uk-UA"/>
              <a:pPr>
                <a:defRPr/>
              </a:pPr>
              <a:t>02.03.2020</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8F721698-AB60-495C-ABDD-BBF361A764EC}" type="slidenum">
              <a:rPr lang="uk-UA"/>
              <a:pPr>
                <a:defRPr/>
              </a:pPr>
              <a:t>‹#›</a:t>
            </a:fld>
            <a:endParaRPr lang="uk-UA"/>
          </a:p>
        </p:txBody>
      </p:sp>
    </p:spTree>
  </p:cSld>
  <p:clrMapOvr>
    <a:masterClrMapping/>
  </p:clrMapOvr>
  <p:transition spd="slow">
    <p:pull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uk-UA"/>
          </a:p>
        </p:txBody>
      </p:sp>
      <p:sp>
        <p:nvSpPr>
          <p:cNvPr id="5" name="Rectangle 5"/>
          <p:cNvSpPr>
            <a:spLocks noGrp="1" noChangeArrowheads="1"/>
          </p:cNvSpPr>
          <p:nvPr>
            <p:ph type="ftr" sz="quarter" idx="11"/>
          </p:nvPr>
        </p:nvSpPr>
        <p:spPr>
          <a:ln/>
        </p:spPr>
        <p:txBody>
          <a:bodyPr/>
          <a:lstStyle>
            <a:lvl1pPr>
              <a:defRPr/>
            </a:lvl1pPr>
          </a:lstStyle>
          <a:p>
            <a:pPr>
              <a:defRPr/>
            </a:pPr>
            <a:endParaRPr lang="uk-UA"/>
          </a:p>
        </p:txBody>
      </p:sp>
      <p:sp>
        <p:nvSpPr>
          <p:cNvPr id="6" name="Rectangle 6"/>
          <p:cNvSpPr>
            <a:spLocks noGrp="1" noChangeArrowheads="1"/>
          </p:cNvSpPr>
          <p:nvPr>
            <p:ph type="sldNum" sz="quarter" idx="12"/>
          </p:nvPr>
        </p:nvSpPr>
        <p:spPr>
          <a:ln/>
        </p:spPr>
        <p:txBody>
          <a:bodyPr/>
          <a:lstStyle>
            <a:lvl1pPr>
              <a:defRPr/>
            </a:lvl1pPr>
          </a:lstStyle>
          <a:p>
            <a:pPr>
              <a:defRPr/>
            </a:pPr>
            <a:fld id="{907091DB-30EE-43FF-B365-2A4FF0A454F3}" type="slidenum">
              <a:rPr lang="uk-UA"/>
              <a:pPr>
                <a:defRPr/>
              </a:pPr>
              <a:t>‹#›</a:t>
            </a:fld>
            <a:endParaRPr lang="uk-U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uk-UA"/>
          </a:p>
        </p:txBody>
      </p:sp>
      <p:sp>
        <p:nvSpPr>
          <p:cNvPr id="5" name="Rectangle 5"/>
          <p:cNvSpPr>
            <a:spLocks noGrp="1" noChangeArrowheads="1"/>
          </p:cNvSpPr>
          <p:nvPr>
            <p:ph type="ftr" sz="quarter" idx="11"/>
          </p:nvPr>
        </p:nvSpPr>
        <p:spPr>
          <a:ln/>
        </p:spPr>
        <p:txBody>
          <a:bodyPr/>
          <a:lstStyle>
            <a:lvl1pPr>
              <a:defRPr/>
            </a:lvl1pPr>
          </a:lstStyle>
          <a:p>
            <a:pPr>
              <a:defRPr/>
            </a:pPr>
            <a:endParaRPr lang="uk-UA"/>
          </a:p>
        </p:txBody>
      </p:sp>
      <p:sp>
        <p:nvSpPr>
          <p:cNvPr id="6" name="Rectangle 6"/>
          <p:cNvSpPr>
            <a:spLocks noGrp="1" noChangeArrowheads="1"/>
          </p:cNvSpPr>
          <p:nvPr>
            <p:ph type="sldNum" sz="quarter" idx="12"/>
          </p:nvPr>
        </p:nvSpPr>
        <p:spPr>
          <a:ln/>
        </p:spPr>
        <p:txBody>
          <a:bodyPr/>
          <a:lstStyle>
            <a:lvl1pPr>
              <a:defRPr/>
            </a:lvl1pPr>
          </a:lstStyle>
          <a:p>
            <a:pPr>
              <a:defRPr/>
            </a:pPr>
            <a:fld id="{82A9942D-2501-45AC-83AB-E85E01B73D7D}" type="slidenum">
              <a:rPr lang="uk-UA"/>
              <a:pPr>
                <a:defRPr/>
              </a:pPr>
              <a:t>‹#›</a:t>
            </a:fld>
            <a:endParaRPr lang="uk-U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uk-UA"/>
          </a:p>
        </p:txBody>
      </p:sp>
      <p:sp>
        <p:nvSpPr>
          <p:cNvPr id="5" name="Rectangle 5"/>
          <p:cNvSpPr>
            <a:spLocks noGrp="1" noChangeArrowheads="1"/>
          </p:cNvSpPr>
          <p:nvPr>
            <p:ph type="ftr" sz="quarter" idx="11"/>
          </p:nvPr>
        </p:nvSpPr>
        <p:spPr>
          <a:ln/>
        </p:spPr>
        <p:txBody>
          <a:bodyPr/>
          <a:lstStyle>
            <a:lvl1pPr>
              <a:defRPr/>
            </a:lvl1pPr>
          </a:lstStyle>
          <a:p>
            <a:pPr>
              <a:defRPr/>
            </a:pPr>
            <a:endParaRPr lang="uk-UA"/>
          </a:p>
        </p:txBody>
      </p:sp>
      <p:sp>
        <p:nvSpPr>
          <p:cNvPr id="6" name="Rectangle 6"/>
          <p:cNvSpPr>
            <a:spLocks noGrp="1" noChangeArrowheads="1"/>
          </p:cNvSpPr>
          <p:nvPr>
            <p:ph type="sldNum" sz="quarter" idx="12"/>
          </p:nvPr>
        </p:nvSpPr>
        <p:spPr>
          <a:ln/>
        </p:spPr>
        <p:txBody>
          <a:bodyPr/>
          <a:lstStyle>
            <a:lvl1pPr>
              <a:defRPr/>
            </a:lvl1pPr>
          </a:lstStyle>
          <a:p>
            <a:pPr>
              <a:defRPr/>
            </a:pPr>
            <a:fld id="{B6CC04E2-698A-472D-8179-D88899E856DC}" type="slidenum">
              <a:rPr lang="uk-UA"/>
              <a:pPr>
                <a:defRPr/>
              </a:pPr>
              <a:t>‹#›</a:t>
            </a:fld>
            <a:endParaRPr lang="uk-U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Rectangle 4"/>
          <p:cNvSpPr>
            <a:spLocks noGrp="1" noChangeArrowheads="1"/>
          </p:cNvSpPr>
          <p:nvPr>
            <p:ph type="dt" sz="half" idx="10"/>
          </p:nvPr>
        </p:nvSpPr>
        <p:spPr>
          <a:ln/>
        </p:spPr>
        <p:txBody>
          <a:bodyPr/>
          <a:lstStyle>
            <a:lvl1pPr>
              <a:defRPr/>
            </a:lvl1pPr>
          </a:lstStyle>
          <a:p>
            <a:pPr>
              <a:defRPr/>
            </a:pPr>
            <a:endParaRPr lang="uk-UA"/>
          </a:p>
        </p:txBody>
      </p:sp>
      <p:sp>
        <p:nvSpPr>
          <p:cNvPr id="6" name="Rectangle 5"/>
          <p:cNvSpPr>
            <a:spLocks noGrp="1" noChangeArrowheads="1"/>
          </p:cNvSpPr>
          <p:nvPr>
            <p:ph type="ftr" sz="quarter" idx="11"/>
          </p:nvPr>
        </p:nvSpPr>
        <p:spPr>
          <a:ln/>
        </p:spPr>
        <p:txBody>
          <a:bodyPr/>
          <a:lstStyle>
            <a:lvl1pPr>
              <a:defRPr/>
            </a:lvl1pPr>
          </a:lstStyle>
          <a:p>
            <a:pPr>
              <a:defRPr/>
            </a:pPr>
            <a:endParaRPr lang="uk-UA"/>
          </a:p>
        </p:txBody>
      </p:sp>
      <p:sp>
        <p:nvSpPr>
          <p:cNvPr id="7" name="Rectangle 6"/>
          <p:cNvSpPr>
            <a:spLocks noGrp="1" noChangeArrowheads="1"/>
          </p:cNvSpPr>
          <p:nvPr>
            <p:ph type="sldNum" sz="quarter" idx="12"/>
          </p:nvPr>
        </p:nvSpPr>
        <p:spPr>
          <a:ln/>
        </p:spPr>
        <p:txBody>
          <a:bodyPr/>
          <a:lstStyle>
            <a:lvl1pPr>
              <a:defRPr/>
            </a:lvl1pPr>
          </a:lstStyle>
          <a:p>
            <a:pPr>
              <a:defRPr/>
            </a:pPr>
            <a:fld id="{61D2A7CE-3EDC-4B5C-8550-278694B0031A}" type="slidenum">
              <a:rPr lang="uk-UA"/>
              <a:pPr>
                <a:defRPr/>
              </a:pPr>
              <a:t>‹#›</a:t>
            </a:fld>
            <a:endParaRPr lang="uk-U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Rectangle 4"/>
          <p:cNvSpPr>
            <a:spLocks noGrp="1" noChangeArrowheads="1"/>
          </p:cNvSpPr>
          <p:nvPr>
            <p:ph type="dt" sz="half" idx="10"/>
          </p:nvPr>
        </p:nvSpPr>
        <p:spPr>
          <a:ln/>
        </p:spPr>
        <p:txBody>
          <a:bodyPr/>
          <a:lstStyle>
            <a:lvl1pPr>
              <a:defRPr/>
            </a:lvl1pPr>
          </a:lstStyle>
          <a:p>
            <a:pPr>
              <a:defRPr/>
            </a:pPr>
            <a:endParaRPr lang="uk-UA"/>
          </a:p>
        </p:txBody>
      </p:sp>
      <p:sp>
        <p:nvSpPr>
          <p:cNvPr id="8" name="Rectangle 5"/>
          <p:cNvSpPr>
            <a:spLocks noGrp="1" noChangeArrowheads="1"/>
          </p:cNvSpPr>
          <p:nvPr>
            <p:ph type="ftr" sz="quarter" idx="11"/>
          </p:nvPr>
        </p:nvSpPr>
        <p:spPr>
          <a:ln/>
        </p:spPr>
        <p:txBody>
          <a:bodyPr/>
          <a:lstStyle>
            <a:lvl1pPr>
              <a:defRPr/>
            </a:lvl1pPr>
          </a:lstStyle>
          <a:p>
            <a:pPr>
              <a:defRPr/>
            </a:pPr>
            <a:endParaRPr lang="uk-UA"/>
          </a:p>
        </p:txBody>
      </p:sp>
      <p:sp>
        <p:nvSpPr>
          <p:cNvPr id="9" name="Rectangle 6"/>
          <p:cNvSpPr>
            <a:spLocks noGrp="1" noChangeArrowheads="1"/>
          </p:cNvSpPr>
          <p:nvPr>
            <p:ph type="sldNum" sz="quarter" idx="12"/>
          </p:nvPr>
        </p:nvSpPr>
        <p:spPr>
          <a:ln/>
        </p:spPr>
        <p:txBody>
          <a:bodyPr/>
          <a:lstStyle>
            <a:lvl1pPr>
              <a:defRPr/>
            </a:lvl1pPr>
          </a:lstStyle>
          <a:p>
            <a:pPr>
              <a:defRPr/>
            </a:pPr>
            <a:fld id="{A69DDE54-3066-4E69-8977-BAD0F0A3E87B}" type="slidenum">
              <a:rPr lang="uk-UA"/>
              <a:pPr>
                <a:defRPr/>
              </a:pPr>
              <a:t>‹#›</a:t>
            </a:fld>
            <a:endParaRPr lang="uk-U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Rectangle 4"/>
          <p:cNvSpPr>
            <a:spLocks noGrp="1" noChangeArrowheads="1"/>
          </p:cNvSpPr>
          <p:nvPr>
            <p:ph type="dt" sz="half" idx="10"/>
          </p:nvPr>
        </p:nvSpPr>
        <p:spPr>
          <a:ln/>
        </p:spPr>
        <p:txBody>
          <a:bodyPr/>
          <a:lstStyle>
            <a:lvl1pPr>
              <a:defRPr/>
            </a:lvl1pPr>
          </a:lstStyle>
          <a:p>
            <a:pPr>
              <a:defRPr/>
            </a:pPr>
            <a:endParaRPr lang="uk-UA"/>
          </a:p>
        </p:txBody>
      </p:sp>
      <p:sp>
        <p:nvSpPr>
          <p:cNvPr id="4" name="Rectangle 5"/>
          <p:cNvSpPr>
            <a:spLocks noGrp="1" noChangeArrowheads="1"/>
          </p:cNvSpPr>
          <p:nvPr>
            <p:ph type="ftr" sz="quarter" idx="11"/>
          </p:nvPr>
        </p:nvSpPr>
        <p:spPr>
          <a:ln/>
        </p:spPr>
        <p:txBody>
          <a:bodyPr/>
          <a:lstStyle>
            <a:lvl1pPr>
              <a:defRPr/>
            </a:lvl1pPr>
          </a:lstStyle>
          <a:p>
            <a:pPr>
              <a:defRPr/>
            </a:pPr>
            <a:endParaRPr lang="uk-UA"/>
          </a:p>
        </p:txBody>
      </p:sp>
      <p:sp>
        <p:nvSpPr>
          <p:cNvPr id="5" name="Rectangle 6"/>
          <p:cNvSpPr>
            <a:spLocks noGrp="1" noChangeArrowheads="1"/>
          </p:cNvSpPr>
          <p:nvPr>
            <p:ph type="sldNum" sz="quarter" idx="12"/>
          </p:nvPr>
        </p:nvSpPr>
        <p:spPr>
          <a:ln/>
        </p:spPr>
        <p:txBody>
          <a:bodyPr/>
          <a:lstStyle>
            <a:lvl1pPr>
              <a:defRPr/>
            </a:lvl1pPr>
          </a:lstStyle>
          <a:p>
            <a:pPr>
              <a:defRPr/>
            </a:pPr>
            <a:fld id="{45ECF705-783F-4577-967F-35D3B4FD8955}" type="slidenum">
              <a:rPr lang="uk-UA"/>
              <a:pPr>
                <a:defRPr/>
              </a:pPr>
              <a:t>‹#›</a:t>
            </a:fld>
            <a:endParaRPr lang="uk-U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uk-UA"/>
          </a:p>
        </p:txBody>
      </p:sp>
      <p:sp>
        <p:nvSpPr>
          <p:cNvPr id="3" name="Rectangle 5"/>
          <p:cNvSpPr>
            <a:spLocks noGrp="1" noChangeArrowheads="1"/>
          </p:cNvSpPr>
          <p:nvPr>
            <p:ph type="ftr" sz="quarter" idx="11"/>
          </p:nvPr>
        </p:nvSpPr>
        <p:spPr>
          <a:ln/>
        </p:spPr>
        <p:txBody>
          <a:bodyPr/>
          <a:lstStyle>
            <a:lvl1pPr>
              <a:defRPr/>
            </a:lvl1pPr>
          </a:lstStyle>
          <a:p>
            <a:pPr>
              <a:defRPr/>
            </a:pPr>
            <a:endParaRPr lang="uk-UA"/>
          </a:p>
        </p:txBody>
      </p:sp>
      <p:sp>
        <p:nvSpPr>
          <p:cNvPr id="4" name="Rectangle 6"/>
          <p:cNvSpPr>
            <a:spLocks noGrp="1" noChangeArrowheads="1"/>
          </p:cNvSpPr>
          <p:nvPr>
            <p:ph type="sldNum" sz="quarter" idx="12"/>
          </p:nvPr>
        </p:nvSpPr>
        <p:spPr>
          <a:ln/>
        </p:spPr>
        <p:txBody>
          <a:bodyPr/>
          <a:lstStyle>
            <a:lvl1pPr>
              <a:defRPr/>
            </a:lvl1pPr>
          </a:lstStyle>
          <a:p>
            <a:pPr>
              <a:defRPr/>
            </a:pPr>
            <a:fld id="{2019D129-E413-43BC-9BD4-7E251AA2A699}" type="slidenum">
              <a:rPr lang="uk-UA"/>
              <a:pPr>
                <a:defRPr/>
              </a:pPr>
              <a:t>‹#›</a:t>
            </a:fld>
            <a:endParaRPr lang="uk-U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uk-UA"/>
          </a:p>
        </p:txBody>
      </p:sp>
      <p:sp>
        <p:nvSpPr>
          <p:cNvPr id="6" name="Rectangle 5"/>
          <p:cNvSpPr>
            <a:spLocks noGrp="1" noChangeArrowheads="1"/>
          </p:cNvSpPr>
          <p:nvPr>
            <p:ph type="ftr" sz="quarter" idx="11"/>
          </p:nvPr>
        </p:nvSpPr>
        <p:spPr>
          <a:ln/>
        </p:spPr>
        <p:txBody>
          <a:bodyPr/>
          <a:lstStyle>
            <a:lvl1pPr>
              <a:defRPr/>
            </a:lvl1pPr>
          </a:lstStyle>
          <a:p>
            <a:pPr>
              <a:defRPr/>
            </a:pPr>
            <a:endParaRPr lang="uk-UA"/>
          </a:p>
        </p:txBody>
      </p:sp>
      <p:sp>
        <p:nvSpPr>
          <p:cNvPr id="7" name="Rectangle 6"/>
          <p:cNvSpPr>
            <a:spLocks noGrp="1" noChangeArrowheads="1"/>
          </p:cNvSpPr>
          <p:nvPr>
            <p:ph type="sldNum" sz="quarter" idx="12"/>
          </p:nvPr>
        </p:nvSpPr>
        <p:spPr>
          <a:ln/>
        </p:spPr>
        <p:txBody>
          <a:bodyPr/>
          <a:lstStyle>
            <a:lvl1pPr>
              <a:defRPr/>
            </a:lvl1pPr>
          </a:lstStyle>
          <a:p>
            <a:pPr>
              <a:defRPr/>
            </a:pPr>
            <a:fld id="{31FCFC18-0D9A-4C9B-94E3-9DE33E53B7CB}" type="slidenum">
              <a:rPr lang="uk-UA"/>
              <a:pPr>
                <a:defRPr/>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102825DC-CFED-4E61-9BDA-1469DA4797BE}" type="datetimeFigureOut">
              <a:rPr lang="uk-UA"/>
              <a:pPr>
                <a:defRPr/>
              </a:pPr>
              <a:t>02.03.2020</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523A072F-11B9-4972-AA8A-A114169043E8}" type="slidenum">
              <a:rPr lang="uk-UA"/>
              <a:pPr>
                <a:defRPr/>
              </a:pPr>
              <a:t>‹#›</a:t>
            </a:fld>
            <a:endParaRPr lang="uk-UA"/>
          </a:p>
        </p:txBody>
      </p:sp>
    </p:spTree>
  </p:cSld>
  <p:clrMapOvr>
    <a:masterClrMapping/>
  </p:clrMapOvr>
  <p:transition spd="slow">
    <p:pull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uk-UA"/>
          </a:p>
        </p:txBody>
      </p:sp>
      <p:sp>
        <p:nvSpPr>
          <p:cNvPr id="6" name="Rectangle 5"/>
          <p:cNvSpPr>
            <a:spLocks noGrp="1" noChangeArrowheads="1"/>
          </p:cNvSpPr>
          <p:nvPr>
            <p:ph type="ftr" sz="quarter" idx="11"/>
          </p:nvPr>
        </p:nvSpPr>
        <p:spPr>
          <a:ln/>
        </p:spPr>
        <p:txBody>
          <a:bodyPr/>
          <a:lstStyle>
            <a:lvl1pPr>
              <a:defRPr/>
            </a:lvl1pPr>
          </a:lstStyle>
          <a:p>
            <a:pPr>
              <a:defRPr/>
            </a:pPr>
            <a:endParaRPr lang="uk-UA"/>
          </a:p>
        </p:txBody>
      </p:sp>
      <p:sp>
        <p:nvSpPr>
          <p:cNvPr id="7" name="Rectangle 6"/>
          <p:cNvSpPr>
            <a:spLocks noGrp="1" noChangeArrowheads="1"/>
          </p:cNvSpPr>
          <p:nvPr>
            <p:ph type="sldNum" sz="quarter" idx="12"/>
          </p:nvPr>
        </p:nvSpPr>
        <p:spPr>
          <a:ln/>
        </p:spPr>
        <p:txBody>
          <a:bodyPr/>
          <a:lstStyle>
            <a:lvl1pPr>
              <a:defRPr/>
            </a:lvl1pPr>
          </a:lstStyle>
          <a:p>
            <a:pPr>
              <a:defRPr/>
            </a:pPr>
            <a:fld id="{7675F428-5FF5-4852-AAAF-B8920A3B747C}" type="slidenum">
              <a:rPr lang="uk-UA"/>
              <a:pPr>
                <a:defRPr/>
              </a:pPr>
              <a:t>‹#›</a:t>
            </a:fld>
            <a:endParaRPr lang="uk-U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uk-UA"/>
          </a:p>
        </p:txBody>
      </p:sp>
      <p:sp>
        <p:nvSpPr>
          <p:cNvPr id="5" name="Rectangle 5"/>
          <p:cNvSpPr>
            <a:spLocks noGrp="1" noChangeArrowheads="1"/>
          </p:cNvSpPr>
          <p:nvPr>
            <p:ph type="ftr" sz="quarter" idx="11"/>
          </p:nvPr>
        </p:nvSpPr>
        <p:spPr>
          <a:ln/>
        </p:spPr>
        <p:txBody>
          <a:bodyPr/>
          <a:lstStyle>
            <a:lvl1pPr>
              <a:defRPr/>
            </a:lvl1pPr>
          </a:lstStyle>
          <a:p>
            <a:pPr>
              <a:defRPr/>
            </a:pPr>
            <a:endParaRPr lang="uk-UA"/>
          </a:p>
        </p:txBody>
      </p:sp>
      <p:sp>
        <p:nvSpPr>
          <p:cNvPr id="6" name="Rectangle 6"/>
          <p:cNvSpPr>
            <a:spLocks noGrp="1" noChangeArrowheads="1"/>
          </p:cNvSpPr>
          <p:nvPr>
            <p:ph type="sldNum" sz="quarter" idx="12"/>
          </p:nvPr>
        </p:nvSpPr>
        <p:spPr>
          <a:ln/>
        </p:spPr>
        <p:txBody>
          <a:bodyPr/>
          <a:lstStyle>
            <a:lvl1pPr>
              <a:defRPr/>
            </a:lvl1pPr>
          </a:lstStyle>
          <a:p>
            <a:pPr>
              <a:defRPr/>
            </a:pPr>
            <a:fld id="{80292F52-C594-41BB-B9CC-8F600B8B83E6}" type="slidenum">
              <a:rPr lang="uk-UA"/>
              <a:pPr>
                <a:defRPr/>
              </a:pPr>
              <a:t>‹#›</a:t>
            </a:fld>
            <a:endParaRPr lang="uk-U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uk-UA"/>
          </a:p>
        </p:txBody>
      </p:sp>
      <p:sp>
        <p:nvSpPr>
          <p:cNvPr id="5" name="Rectangle 5"/>
          <p:cNvSpPr>
            <a:spLocks noGrp="1" noChangeArrowheads="1"/>
          </p:cNvSpPr>
          <p:nvPr>
            <p:ph type="ftr" sz="quarter" idx="11"/>
          </p:nvPr>
        </p:nvSpPr>
        <p:spPr>
          <a:ln/>
        </p:spPr>
        <p:txBody>
          <a:bodyPr/>
          <a:lstStyle>
            <a:lvl1pPr>
              <a:defRPr/>
            </a:lvl1pPr>
          </a:lstStyle>
          <a:p>
            <a:pPr>
              <a:defRPr/>
            </a:pPr>
            <a:endParaRPr lang="uk-UA"/>
          </a:p>
        </p:txBody>
      </p:sp>
      <p:sp>
        <p:nvSpPr>
          <p:cNvPr id="6" name="Rectangle 6"/>
          <p:cNvSpPr>
            <a:spLocks noGrp="1" noChangeArrowheads="1"/>
          </p:cNvSpPr>
          <p:nvPr>
            <p:ph type="sldNum" sz="quarter" idx="12"/>
          </p:nvPr>
        </p:nvSpPr>
        <p:spPr>
          <a:ln/>
        </p:spPr>
        <p:txBody>
          <a:bodyPr/>
          <a:lstStyle>
            <a:lvl1pPr>
              <a:defRPr/>
            </a:lvl1pPr>
          </a:lstStyle>
          <a:p>
            <a:pPr>
              <a:defRPr/>
            </a:pPr>
            <a:fld id="{A4848946-DFB2-443A-BB4F-8B880CF0172D}" type="slidenum">
              <a:rPr lang="uk-UA"/>
              <a:pPr>
                <a:defRPr/>
              </a:pPr>
              <a:t>‹#›</a:t>
            </a:fld>
            <a:endParaRPr lang="uk-UA"/>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uk-UA"/>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Rectangle 4"/>
          <p:cNvSpPr>
            <a:spLocks noGrp="1" noChangeArrowheads="1"/>
          </p:cNvSpPr>
          <p:nvPr>
            <p:ph type="dt" sz="half" idx="10"/>
          </p:nvPr>
        </p:nvSpPr>
        <p:spPr>
          <a:ln/>
        </p:spPr>
        <p:txBody>
          <a:bodyPr/>
          <a:lstStyle>
            <a:lvl1pPr>
              <a:defRPr/>
            </a:lvl1pPr>
          </a:lstStyle>
          <a:p>
            <a:pPr>
              <a:defRPr/>
            </a:pPr>
            <a:endParaRPr lang="uk-UA"/>
          </a:p>
        </p:txBody>
      </p:sp>
      <p:sp>
        <p:nvSpPr>
          <p:cNvPr id="6" name="Rectangle 5"/>
          <p:cNvSpPr>
            <a:spLocks noGrp="1" noChangeArrowheads="1"/>
          </p:cNvSpPr>
          <p:nvPr>
            <p:ph type="ftr" sz="quarter" idx="11"/>
          </p:nvPr>
        </p:nvSpPr>
        <p:spPr>
          <a:ln/>
        </p:spPr>
        <p:txBody>
          <a:bodyPr/>
          <a:lstStyle>
            <a:lvl1pPr>
              <a:defRPr/>
            </a:lvl1pPr>
          </a:lstStyle>
          <a:p>
            <a:pPr>
              <a:defRPr/>
            </a:pPr>
            <a:endParaRPr lang="uk-UA"/>
          </a:p>
        </p:txBody>
      </p:sp>
      <p:sp>
        <p:nvSpPr>
          <p:cNvPr id="7" name="Rectangle 6"/>
          <p:cNvSpPr>
            <a:spLocks noGrp="1" noChangeArrowheads="1"/>
          </p:cNvSpPr>
          <p:nvPr>
            <p:ph type="sldNum" sz="quarter" idx="12"/>
          </p:nvPr>
        </p:nvSpPr>
        <p:spPr>
          <a:ln/>
        </p:spPr>
        <p:txBody>
          <a:bodyPr/>
          <a:lstStyle>
            <a:lvl1pPr>
              <a:defRPr/>
            </a:lvl1pPr>
          </a:lstStyle>
          <a:p>
            <a:pPr>
              <a:defRPr/>
            </a:pPr>
            <a:fld id="{15E903C2-3C0C-403F-80C7-BE6D278175D0}" type="slidenum">
              <a:rPr lang="uk-UA"/>
              <a:pPr>
                <a:defRPr/>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605A1DAC-4D7B-4F69-98D7-57871A505784}" type="datetimeFigureOut">
              <a:rPr lang="uk-UA"/>
              <a:pPr>
                <a:defRPr/>
              </a:pPr>
              <a:t>02.03.2020</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0AF1ABBB-C778-43E4-89E6-E24183412318}" type="slidenum">
              <a:rPr lang="uk-UA"/>
              <a:pPr>
                <a:defRPr/>
              </a:pPr>
              <a:t>‹#›</a:t>
            </a:fld>
            <a:endParaRPr lang="uk-UA"/>
          </a:p>
        </p:txBody>
      </p:sp>
    </p:spTree>
  </p:cSld>
  <p:clrMapOvr>
    <a:masterClrMapping/>
  </p:clrMapOvr>
  <p:transition spd="slow">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3"/>
          <p:cNvSpPr>
            <a:spLocks noGrp="1"/>
          </p:cNvSpPr>
          <p:nvPr>
            <p:ph type="dt" sz="half" idx="10"/>
          </p:nvPr>
        </p:nvSpPr>
        <p:spPr/>
        <p:txBody>
          <a:bodyPr/>
          <a:lstStyle>
            <a:lvl1pPr>
              <a:defRPr/>
            </a:lvl1pPr>
          </a:lstStyle>
          <a:p>
            <a:pPr>
              <a:defRPr/>
            </a:pPr>
            <a:fld id="{77EE29A6-CECC-40F0-BB2E-A0070C58AF4C}" type="datetimeFigureOut">
              <a:rPr lang="uk-UA"/>
              <a:pPr>
                <a:defRPr/>
              </a:pPr>
              <a:t>02.03.2020</a:t>
            </a:fld>
            <a:endParaRPr lang="uk-UA"/>
          </a:p>
        </p:txBody>
      </p:sp>
      <p:sp>
        <p:nvSpPr>
          <p:cNvPr id="6" name="Нижний колонтитул 4"/>
          <p:cNvSpPr>
            <a:spLocks noGrp="1"/>
          </p:cNvSpPr>
          <p:nvPr>
            <p:ph type="ftr" sz="quarter" idx="11"/>
          </p:nvPr>
        </p:nvSpPr>
        <p:spPr/>
        <p:txBody>
          <a:bodyPr/>
          <a:lstStyle>
            <a:lvl1pPr>
              <a:defRPr/>
            </a:lvl1pPr>
          </a:lstStyle>
          <a:p>
            <a:pPr>
              <a:defRPr/>
            </a:pPr>
            <a:endParaRPr lang="uk-UA"/>
          </a:p>
        </p:txBody>
      </p:sp>
      <p:sp>
        <p:nvSpPr>
          <p:cNvPr id="7" name="Номер слайда 5"/>
          <p:cNvSpPr>
            <a:spLocks noGrp="1"/>
          </p:cNvSpPr>
          <p:nvPr>
            <p:ph type="sldNum" sz="quarter" idx="12"/>
          </p:nvPr>
        </p:nvSpPr>
        <p:spPr/>
        <p:txBody>
          <a:bodyPr/>
          <a:lstStyle>
            <a:lvl1pPr>
              <a:defRPr/>
            </a:lvl1pPr>
          </a:lstStyle>
          <a:p>
            <a:pPr>
              <a:defRPr/>
            </a:pPr>
            <a:fld id="{F40F3B13-14DD-437E-A502-1F332D288933}" type="slidenum">
              <a:rPr lang="uk-UA"/>
              <a:pPr>
                <a:defRPr/>
              </a:pPr>
              <a:t>‹#›</a:t>
            </a:fld>
            <a:endParaRPr lang="uk-UA"/>
          </a:p>
        </p:txBody>
      </p:sp>
    </p:spTree>
  </p:cSld>
  <p:clrMapOvr>
    <a:masterClrMapping/>
  </p:clrMapOvr>
  <p:transition spd="slow">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3"/>
          <p:cNvSpPr>
            <a:spLocks noGrp="1"/>
          </p:cNvSpPr>
          <p:nvPr>
            <p:ph type="dt" sz="half" idx="10"/>
          </p:nvPr>
        </p:nvSpPr>
        <p:spPr/>
        <p:txBody>
          <a:bodyPr/>
          <a:lstStyle>
            <a:lvl1pPr>
              <a:defRPr/>
            </a:lvl1pPr>
          </a:lstStyle>
          <a:p>
            <a:pPr>
              <a:defRPr/>
            </a:pPr>
            <a:fld id="{FEF54467-0D8F-4688-9372-D5313A1747E6}" type="datetimeFigureOut">
              <a:rPr lang="uk-UA"/>
              <a:pPr>
                <a:defRPr/>
              </a:pPr>
              <a:t>02.03.2020</a:t>
            </a:fld>
            <a:endParaRPr lang="uk-UA"/>
          </a:p>
        </p:txBody>
      </p:sp>
      <p:sp>
        <p:nvSpPr>
          <p:cNvPr id="8" name="Нижний колонтитул 4"/>
          <p:cNvSpPr>
            <a:spLocks noGrp="1"/>
          </p:cNvSpPr>
          <p:nvPr>
            <p:ph type="ftr" sz="quarter" idx="11"/>
          </p:nvPr>
        </p:nvSpPr>
        <p:spPr/>
        <p:txBody>
          <a:bodyPr/>
          <a:lstStyle>
            <a:lvl1pPr>
              <a:defRPr/>
            </a:lvl1pPr>
          </a:lstStyle>
          <a:p>
            <a:pPr>
              <a:defRPr/>
            </a:pPr>
            <a:endParaRPr lang="uk-UA"/>
          </a:p>
        </p:txBody>
      </p:sp>
      <p:sp>
        <p:nvSpPr>
          <p:cNvPr id="9" name="Номер слайда 5"/>
          <p:cNvSpPr>
            <a:spLocks noGrp="1"/>
          </p:cNvSpPr>
          <p:nvPr>
            <p:ph type="sldNum" sz="quarter" idx="12"/>
          </p:nvPr>
        </p:nvSpPr>
        <p:spPr/>
        <p:txBody>
          <a:bodyPr/>
          <a:lstStyle>
            <a:lvl1pPr>
              <a:defRPr/>
            </a:lvl1pPr>
          </a:lstStyle>
          <a:p>
            <a:pPr>
              <a:defRPr/>
            </a:pPr>
            <a:fld id="{B8434E7E-1BC5-4F1E-86AF-EE100A78A9BF}" type="slidenum">
              <a:rPr lang="uk-UA"/>
              <a:pPr>
                <a:defRPr/>
              </a:pPr>
              <a:t>‹#›</a:t>
            </a:fld>
            <a:endParaRPr lang="uk-UA"/>
          </a:p>
        </p:txBody>
      </p:sp>
    </p:spTree>
  </p:cSld>
  <p:clrMapOvr>
    <a:masterClrMapping/>
  </p:clrMapOvr>
  <p:transition spd="slow">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3"/>
          <p:cNvSpPr>
            <a:spLocks noGrp="1"/>
          </p:cNvSpPr>
          <p:nvPr>
            <p:ph type="dt" sz="half" idx="10"/>
          </p:nvPr>
        </p:nvSpPr>
        <p:spPr/>
        <p:txBody>
          <a:bodyPr/>
          <a:lstStyle>
            <a:lvl1pPr>
              <a:defRPr/>
            </a:lvl1pPr>
          </a:lstStyle>
          <a:p>
            <a:pPr>
              <a:defRPr/>
            </a:pPr>
            <a:fld id="{1D3AC04B-26C1-461D-B4F3-751F6291576D}" type="datetimeFigureOut">
              <a:rPr lang="uk-UA"/>
              <a:pPr>
                <a:defRPr/>
              </a:pPr>
              <a:t>02.03.2020</a:t>
            </a:fld>
            <a:endParaRPr lang="uk-UA"/>
          </a:p>
        </p:txBody>
      </p:sp>
      <p:sp>
        <p:nvSpPr>
          <p:cNvPr id="4" name="Нижний колонтитул 4"/>
          <p:cNvSpPr>
            <a:spLocks noGrp="1"/>
          </p:cNvSpPr>
          <p:nvPr>
            <p:ph type="ftr" sz="quarter" idx="11"/>
          </p:nvPr>
        </p:nvSpPr>
        <p:spPr/>
        <p:txBody>
          <a:bodyPr/>
          <a:lstStyle>
            <a:lvl1pPr>
              <a:defRPr/>
            </a:lvl1pPr>
          </a:lstStyle>
          <a:p>
            <a:pPr>
              <a:defRPr/>
            </a:pPr>
            <a:endParaRPr lang="uk-UA"/>
          </a:p>
        </p:txBody>
      </p:sp>
      <p:sp>
        <p:nvSpPr>
          <p:cNvPr id="5" name="Номер слайда 5"/>
          <p:cNvSpPr>
            <a:spLocks noGrp="1"/>
          </p:cNvSpPr>
          <p:nvPr>
            <p:ph type="sldNum" sz="quarter" idx="12"/>
          </p:nvPr>
        </p:nvSpPr>
        <p:spPr/>
        <p:txBody>
          <a:bodyPr/>
          <a:lstStyle>
            <a:lvl1pPr>
              <a:defRPr/>
            </a:lvl1pPr>
          </a:lstStyle>
          <a:p>
            <a:pPr>
              <a:defRPr/>
            </a:pPr>
            <a:fld id="{8E384994-303C-40A3-BE92-CD93E28F1AAB}" type="slidenum">
              <a:rPr lang="uk-UA"/>
              <a:pPr>
                <a:defRPr/>
              </a:pPr>
              <a:t>‹#›</a:t>
            </a:fld>
            <a:endParaRPr lang="uk-UA"/>
          </a:p>
        </p:txBody>
      </p:sp>
    </p:spTree>
  </p:cSld>
  <p:clrMapOvr>
    <a:masterClrMapping/>
  </p:clrMapOvr>
  <p:transition spd="slow">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9D132D8-164E-44C0-B77E-8958E476B80E}" type="datetimeFigureOut">
              <a:rPr lang="uk-UA"/>
              <a:pPr>
                <a:defRPr/>
              </a:pPr>
              <a:t>02.03.2020</a:t>
            </a:fld>
            <a:endParaRPr lang="uk-UA"/>
          </a:p>
        </p:txBody>
      </p:sp>
      <p:sp>
        <p:nvSpPr>
          <p:cNvPr id="3" name="Нижний колонтитул 4"/>
          <p:cNvSpPr>
            <a:spLocks noGrp="1"/>
          </p:cNvSpPr>
          <p:nvPr>
            <p:ph type="ftr" sz="quarter" idx="11"/>
          </p:nvPr>
        </p:nvSpPr>
        <p:spPr/>
        <p:txBody>
          <a:bodyPr/>
          <a:lstStyle>
            <a:lvl1pPr>
              <a:defRPr/>
            </a:lvl1pPr>
          </a:lstStyle>
          <a:p>
            <a:pPr>
              <a:defRPr/>
            </a:pPr>
            <a:endParaRPr lang="uk-UA"/>
          </a:p>
        </p:txBody>
      </p:sp>
      <p:sp>
        <p:nvSpPr>
          <p:cNvPr id="4" name="Номер слайда 5"/>
          <p:cNvSpPr>
            <a:spLocks noGrp="1"/>
          </p:cNvSpPr>
          <p:nvPr>
            <p:ph type="sldNum" sz="quarter" idx="12"/>
          </p:nvPr>
        </p:nvSpPr>
        <p:spPr/>
        <p:txBody>
          <a:bodyPr/>
          <a:lstStyle>
            <a:lvl1pPr>
              <a:defRPr/>
            </a:lvl1pPr>
          </a:lstStyle>
          <a:p>
            <a:pPr>
              <a:defRPr/>
            </a:pPr>
            <a:fld id="{7AF34344-A681-4B07-8831-0D5339A55519}" type="slidenum">
              <a:rPr lang="uk-UA"/>
              <a:pPr>
                <a:defRPr/>
              </a:pPr>
              <a:t>‹#›</a:t>
            </a:fld>
            <a:endParaRPr lang="uk-UA"/>
          </a:p>
        </p:txBody>
      </p:sp>
    </p:spTree>
  </p:cSld>
  <p:clrMapOvr>
    <a:masterClrMapping/>
  </p:clrMapOvr>
  <p:transition spd="slow">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BE3F729-EDD8-4ED1-9E45-54E93C6A5557}" type="datetimeFigureOut">
              <a:rPr lang="uk-UA"/>
              <a:pPr>
                <a:defRPr/>
              </a:pPr>
              <a:t>02.03.2020</a:t>
            </a:fld>
            <a:endParaRPr lang="uk-UA"/>
          </a:p>
        </p:txBody>
      </p:sp>
      <p:sp>
        <p:nvSpPr>
          <p:cNvPr id="6" name="Нижний колонтитул 4"/>
          <p:cNvSpPr>
            <a:spLocks noGrp="1"/>
          </p:cNvSpPr>
          <p:nvPr>
            <p:ph type="ftr" sz="quarter" idx="11"/>
          </p:nvPr>
        </p:nvSpPr>
        <p:spPr/>
        <p:txBody>
          <a:bodyPr/>
          <a:lstStyle>
            <a:lvl1pPr>
              <a:defRPr/>
            </a:lvl1pPr>
          </a:lstStyle>
          <a:p>
            <a:pPr>
              <a:defRPr/>
            </a:pPr>
            <a:endParaRPr lang="uk-UA"/>
          </a:p>
        </p:txBody>
      </p:sp>
      <p:sp>
        <p:nvSpPr>
          <p:cNvPr id="7" name="Номер слайда 5"/>
          <p:cNvSpPr>
            <a:spLocks noGrp="1"/>
          </p:cNvSpPr>
          <p:nvPr>
            <p:ph type="sldNum" sz="quarter" idx="12"/>
          </p:nvPr>
        </p:nvSpPr>
        <p:spPr/>
        <p:txBody>
          <a:bodyPr/>
          <a:lstStyle>
            <a:lvl1pPr>
              <a:defRPr/>
            </a:lvl1pPr>
          </a:lstStyle>
          <a:p>
            <a:pPr>
              <a:defRPr/>
            </a:pPr>
            <a:fld id="{6505C08F-131E-4616-96C7-4A79C78E79EC}" type="slidenum">
              <a:rPr lang="uk-UA"/>
              <a:pPr>
                <a:defRPr/>
              </a:pPr>
              <a:t>‹#›</a:t>
            </a:fld>
            <a:endParaRPr lang="uk-UA"/>
          </a:p>
        </p:txBody>
      </p:sp>
    </p:spTree>
  </p:cSld>
  <p:clrMapOvr>
    <a:masterClrMapping/>
  </p:clrMapOvr>
  <p:transition spd="slow">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C153ED9-A22E-4456-B147-F711D0332FB3}" type="datetimeFigureOut">
              <a:rPr lang="uk-UA"/>
              <a:pPr>
                <a:defRPr/>
              </a:pPr>
              <a:t>02.03.2020</a:t>
            </a:fld>
            <a:endParaRPr lang="uk-UA"/>
          </a:p>
        </p:txBody>
      </p:sp>
      <p:sp>
        <p:nvSpPr>
          <p:cNvPr id="6" name="Нижний колонтитул 4"/>
          <p:cNvSpPr>
            <a:spLocks noGrp="1"/>
          </p:cNvSpPr>
          <p:nvPr>
            <p:ph type="ftr" sz="quarter" idx="11"/>
          </p:nvPr>
        </p:nvSpPr>
        <p:spPr/>
        <p:txBody>
          <a:bodyPr/>
          <a:lstStyle>
            <a:lvl1pPr>
              <a:defRPr/>
            </a:lvl1pPr>
          </a:lstStyle>
          <a:p>
            <a:pPr>
              <a:defRPr/>
            </a:pPr>
            <a:endParaRPr lang="uk-UA"/>
          </a:p>
        </p:txBody>
      </p:sp>
      <p:sp>
        <p:nvSpPr>
          <p:cNvPr id="7" name="Номер слайда 5"/>
          <p:cNvSpPr>
            <a:spLocks noGrp="1"/>
          </p:cNvSpPr>
          <p:nvPr>
            <p:ph type="sldNum" sz="quarter" idx="12"/>
          </p:nvPr>
        </p:nvSpPr>
        <p:spPr/>
        <p:txBody>
          <a:bodyPr/>
          <a:lstStyle>
            <a:lvl1pPr>
              <a:defRPr/>
            </a:lvl1pPr>
          </a:lstStyle>
          <a:p>
            <a:pPr>
              <a:defRPr/>
            </a:pPr>
            <a:fld id="{91E6D49D-86FB-4BA7-B9A7-D3EFFFF0C5D0}" type="slidenum">
              <a:rPr lang="uk-UA"/>
              <a:pPr>
                <a:defRPr/>
              </a:pPr>
              <a:t>‹#›</a:t>
            </a:fld>
            <a:endParaRPr lang="uk-UA"/>
          </a:p>
        </p:txBody>
      </p:sp>
    </p:spTree>
  </p:cSld>
  <p:clrMapOvr>
    <a:masterClrMapping/>
  </p:clrMapOvr>
  <p:transition spd="slow">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uk-UA" smtClean="0"/>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smtClean="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2520507-5EB1-44FD-B5B8-9B1874FD63C0}" type="datetimeFigureOut">
              <a:rPr lang="uk-UA"/>
              <a:pPr>
                <a:defRPr/>
              </a:pPr>
              <a:t>02.03.2020</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C210DDB-614E-4B9B-B0EF-12C6F8601652}" type="slidenum">
              <a:rPr lang="uk-UA"/>
              <a:pPr>
                <a:defRPr/>
              </a:pPr>
              <a:t>‹#›</a:t>
            </a:fld>
            <a:endParaRPr lang="uk-UA"/>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ransition spd="slow">
    <p:pull dir="d"/>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uk-UA" smtClean="0"/>
              <a:t>Образец заголовка</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endParaRPr lang="uk-UA"/>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uk-UA"/>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44F442CE-6E3D-4B28-9CA5-600558CCF477}" type="slidenum">
              <a:rPr lang="uk-UA"/>
              <a:pPr>
                <a:defRPr/>
              </a:pPr>
              <a:t>‹#›</a:t>
            </a:fld>
            <a:endParaRPr lang="uk-UA"/>
          </a:p>
        </p:txBody>
      </p:sp>
    </p:spTree>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Подзаголовок 2"/>
          <p:cNvSpPr txBox="1">
            <a:spLocks/>
          </p:cNvSpPr>
          <p:nvPr/>
        </p:nvSpPr>
        <p:spPr bwMode="auto">
          <a:xfrm>
            <a:off x="3786182" y="5500703"/>
            <a:ext cx="5259393" cy="1357297"/>
          </a:xfrm>
          <a:prstGeom prst="rect">
            <a:avLst/>
          </a:prstGeom>
          <a:noFill/>
          <a:ln w="9525">
            <a:noFill/>
            <a:miter lim="800000"/>
            <a:headEnd/>
            <a:tailEnd/>
          </a:ln>
        </p:spPr>
        <p:txBody>
          <a:bodyPr/>
          <a:lstStyle/>
          <a:p>
            <a:pPr algn="ctr">
              <a:spcBef>
                <a:spcPct val="20000"/>
              </a:spcBef>
              <a:buFont typeface="Arial" charset="0"/>
              <a:buNone/>
            </a:pPr>
            <a:r>
              <a:rPr lang="uk-UA" b="1" dirty="0">
                <a:solidFill>
                  <a:srgbClr val="006600"/>
                </a:solidFill>
                <a:latin typeface="Cambria" pitchFamily="18" charset="0"/>
              </a:rPr>
              <a:t>                          НВК </a:t>
            </a:r>
            <a:r>
              <a:rPr lang="uk-UA" b="1" dirty="0" err="1">
                <a:solidFill>
                  <a:srgbClr val="006600"/>
                </a:solidFill>
                <a:latin typeface="Cambria" pitchFamily="18" charset="0"/>
              </a:rPr>
              <a:t>“Піщанська</a:t>
            </a:r>
            <a:r>
              <a:rPr lang="uk-UA" b="1" dirty="0">
                <a:solidFill>
                  <a:srgbClr val="006600"/>
                </a:solidFill>
                <a:latin typeface="Cambria" pitchFamily="18" charset="0"/>
              </a:rPr>
              <a:t> ЗОШ </a:t>
            </a:r>
            <a:r>
              <a:rPr lang="uk-UA" b="1" dirty="0" err="1">
                <a:solidFill>
                  <a:srgbClr val="006600"/>
                </a:solidFill>
                <a:latin typeface="Cambria" pitchFamily="18" charset="0"/>
              </a:rPr>
              <a:t>І-ІІІст.-ЗДО</a:t>
            </a:r>
            <a:r>
              <a:rPr lang="uk-UA" b="1" dirty="0" err="1" smtClean="0">
                <a:solidFill>
                  <a:srgbClr val="006600"/>
                </a:solidFill>
                <a:latin typeface="Cambria" pitchFamily="18" charset="0"/>
              </a:rPr>
              <a:t>”</a:t>
            </a:r>
            <a:endParaRPr lang="uk-UA" b="1" dirty="0" smtClean="0">
              <a:solidFill>
                <a:srgbClr val="006600"/>
              </a:solidFill>
              <a:latin typeface="Cambria" pitchFamily="18" charset="0"/>
            </a:endParaRPr>
          </a:p>
          <a:p>
            <a:r>
              <a:rPr lang="uk-UA" sz="2400" b="1" i="1" dirty="0" smtClean="0">
                <a:solidFill>
                  <a:srgbClr val="006600"/>
                </a:solidFill>
              </a:rPr>
              <a:t>                  </a:t>
            </a:r>
            <a:r>
              <a:rPr lang="uk-UA" sz="1600" b="1" i="1" dirty="0" smtClean="0">
                <a:solidFill>
                  <a:srgbClr val="006600"/>
                </a:solidFill>
              </a:rPr>
              <a:t>Керівник:</a:t>
            </a:r>
          </a:p>
          <a:p>
            <a:r>
              <a:rPr lang="uk-UA" sz="1600" b="1" i="1" dirty="0" smtClean="0">
                <a:solidFill>
                  <a:srgbClr val="006600"/>
                </a:solidFill>
              </a:rPr>
              <a:t>                          Вчитель фізики                                                                                                                                Нікіфорова </a:t>
            </a:r>
            <a:r>
              <a:rPr lang="uk-UA" sz="1600" b="1" i="1" dirty="0" err="1" smtClean="0">
                <a:solidFill>
                  <a:srgbClr val="006600"/>
                </a:solidFill>
              </a:rPr>
              <a:t>Альона</a:t>
            </a:r>
            <a:r>
              <a:rPr lang="uk-UA" sz="1600" b="1" i="1" dirty="0" smtClean="0">
                <a:solidFill>
                  <a:srgbClr val="006600"/>
                </a:solidFill>
              </a:rPr>
              <a:t> Дмитрівна</a:t>
            </a:r>
            <a:endParaRPr lang="uk-UA" sz="1600" dirty="0">
              <a:solidFill>
                <a:srgbClr val="006600"/>
              </a:solidFill>
              <a:latin typeface="Calibri" pitchFamily="34" charset="0"/>
            </a:endParaRPr>
          </a:p>
        </p:txBody>
      </p:sp>
      <p:pic>
        <p:nvPicPr>
          <p:cNvPr id="26626" name="Содержимое 3" descr="depositphotos_23283160-stock-illustration-ecology-green-background.jpg"/>
          <p:cNvPicPr>
            <a:picLocks noChangeAspect="1"/>
          </p:cNvPicPr>
          <p:nvPr/>
        </p:nvPicPr>
        <p:blipFill>
          <a:blip r:embed="rId2"/>
          <a:srcRect/>
          <a:stretch>
            <a:fillRect/>
          </a:stretch>
        </p:blipFill>
        <p:spPr bwMode="auto">
          <a:xfrm>
            <a:off x="0" y="0"/>
            <a:ext cx="9144000" cy="5429250"/>
          </a:xfrm>
          <a:prstGeom prst="rect">
            <a:avLst/>
          </a:prstGeom>
          <a:noFill/>
          <a:ln w="9525">
            <a:noFill/>
            <a:miter lim="800000"/>
            <a:headEnd/>
            <a:tailEnd/>
          </a:ln>
        </p:spPr>
      </p:pic>
      <p:sp>
        <p:nvSpPr>
          <p:cNvPr id="14" name="Заголовок 1"/>
          <p:cNvSpPr>
            <a:spLocks noGrp="1"/>
          </p:cNvSpPr>
          <p:nvPr>
            <p:ph type="ctrTitle"/>
          </p:nvPr>
        </p:nvSpPr>
        <p:spPr>
          <a:xfrm rot="227310">
            <a:off x="516007" y="2713169"/>
            <a:ext cx="6718300" cy="1934051"/>
          </a:xfrm>
        </p:spPr>
        <p:txBody>
          <a:bodyPr rtlCol="0">
            <a:noAutofit/>
          </a:bodyPr>
          <a:lstStyle/>
          <a:p>
            <a:pPr fontAlgn="auto">
              <a:spcAft>
                <a:spcPts val="0"/>
              </a:spcAft>
              <a:defRPr/>
            </a:pPr>
            <a:r>
              <a:rPr lang="uk-UA" sz="4500" b="1" smtClean="0">
                <a:solidFill>
                  <a:srgbClr val="006600"/>
                </a:solidFill>
                <a:effectLst>
                  <a:outerShdw blurRad="38100" dist="38100" dir="2700000" algn="tl">
                    <a:srgbClr val="000000">
                      <a:alpha val="43137"/>
                    </a:srgbClr>
                  </a:outerShdw>
                </a:effectLst>
                <a:latin typeface="Gabriola" pitchFamily="82" charset="0"/>
              </a:rPr>
              <a:t>Проєкт</a:t>
            </a:r>
            <a:r>
              <a:rPr lang="uk-UA" sz="4500" b="1" dirty="0" smtClean="0">
                <a:solidFill>
                  <a:srgbClr val="006600"/>
                </a:solidFill>
                <a:effectLst>
                  <a:outerShdw blurRad="38100" dist="38100" dir="2700000" algn="tl">
                    <a:srgbClr val="000000">
                      <a:alpha val="43137"/>
                    </a:srgbClr>
                  </a:outerShdw>
                </a:effectLst>
                <a:latin typeface="Gabriola" pitchFamily="82" charset="0"/>
              </a:rPr>
              <a:t> </a:t>
            </a:r>
            <a:r>
              <a:rPr lang="uk-UA" sz="4800" b="1" dirty="0" smtClean="0">
                <a:solidFill>
                  <a:srgbClr val="006600"/>
                </a:solidFill>
                <a:latin typeface="Gabriola" pitchFamily="82" charset="0"/>
              </a:rPr>
              <a:t>" Шукаємо вихід із сміттєвих лабіринтів "</a:t>
            </a:r>
            <a:endParaRPr lang="uk-UA" sz="4500" b="1" dirty="0">
              <a:solidFill>
                <a:srgbClr val="006600"/>
              </a:solidFill>
              <a:effectLst>
                <a:outerShdw blurRad="38100" dist="38100" dir="2700000" algn="tl">
                  <a:srgbClr val="000000">
                    <a:alpha val="43137"/>
                  </a:srgbClr>
                </a:outerShdw>
              </a:effectLst>
              <a:latin typeface="Gabriola" pitchFamily="82" charset="0"/>
            </a:endParaRPr>
          </a:p>
        </p:txBody>
      </p:sp>
      <p:sp>
        <p:nvSpPr>
          <p:cNvPr id="16" name="Подзаголовок 2"/>
          <p:cNvSpPr>
            <a:spLocks noGrp="1"/>
          </p:cNvSpPr>
          <p:nvPr>
            <p:ph type="subTitle" idx="1"/>
          </p:nvPr>
        </p:nvSpPr>
        <p:spPr>
          <a:xfrm>
            <a:off x="5072062" y="4143380"/>
            <a:ext cx="4071938" cy="1428761"/>
          </a:xfrm>
        </p:spPr>
        <p:txBody>
          <a:bodyPr rtlCol="0">
            <a:normAutofit/>
          </a:bodyPr>
          <a:lstStyle/>
          <a:p>
            <a:pPr fontAlgn="auto">
              <a:spcAft>
                <a:spcPts val="0"/>
              </a:spcAft>
              <a:buFont typeface="Arial" pitchFamily="34" charset="0"/>
              <a:buNone/>
              <a:defRPr/>
            </a:pPr>
            <a:r>
              <a:rPr lang="uk-UA" sz="1900" b="1" i="1" dirty="0" smtClean="0">
                <a:solidFill>
                  <a:srgbClr val="006600"/>
                </a:solidFill>
                <a:latin typeface="Cambria" pitchFamily="18" charset="0"/>
              </a:rPr>
              <a:t>Підготували</a:t>
            </a:r>
          </a:p>
          <a:p>
            <a:pPr fontAlgn="auto">
              <a:spcAft>
                <a:spcPts val="0"/>
              </a:spcAft>
              <a:buFont typeface="Arial" pitchFamily="34" charset="0"/>
              <a:buNone/>
              <a:defRPr/>
            </a:pPr>
            <a:r>
              <a:rPr lang="uk-UA" sz="1900" b="1" i="1" dirty="0" err="1" smtClean="0">
                <a:solidFill>
                  <a:srgbClr val="006600"/>
                </a:solidFill>
                <a:latin typeface="Cambria" pitchFamily="18" charset="0"/>
              </a:rPr>
              <a:t>Вієр</a:t>
            </a:r>
            <a:r>
              <a:rPr lang="uk-UA" sz="1900" b="1" i="1" dirty="0" smtClean="0">
                <a:solidFill>
                  <a:srgbClr val="006600"/>
                </a:solidFill>
                <a:latin typeface="Cambria" pitchFamily="18" charset="0"/>
              </a:rPr>
              <a:t> Юлія</a:t>
            </a:r>
          </a:p>
          <a:p>
            <a:pPr fontAlgn="auto">
              <a:spcAft>
                <a:spcPts val="0"/>
              </a:spcAft>
              <a:buFont typeface="Arial" pitchFamily="34" charset="0"/>
              <a:buNone/>
              <a:defRPr/>
            </a:pPr>
            <a:r>
              <a:rPr lang="uk-UA" sz="1900" b="1" i="1" dirty="0" smtClean="0">
                <a:solidFill>
                  <a:srgbClr val="006600"/>
                </a:solidFill>
                <a:latin typeface="Cambria" pitchFamily="18" charset="0"/>
              </a:rPr>
              <a:t>Гулько Аліна</a:t>
            </a:r>
          </a:p>
          <a:p>
            <a:pPr fontAlgn="auto">
              <a:spcAft>
                <a:spcPts val="0"/>
              </a:spcAft>
              <a:buFont typeface="Arial" pitchFamily="34" charset="0"/>
              <a:buNone/>
              <a:defRPr/>
            </a:pPr>
            <a:r>
              <a:rPr lang="uk-UA" sz="1900" b="1" i="1" dirty="0" err="1" smtClean="0">
                <a:solidFill>
                  <a:srgbClr val="006600"/>
                </a:solidFill>
                <a:latin typeface="Cambria" pitchFamily="18" charset="0"/>
              </a:rPr>
              <a:t>Ахмєдова</a:t>
            </a:r>
            <a:r>
              <a:rPr lang="uk-UA" sz="1900" b="1" i="1" dirty="0" smtClean="0">
                <a:solidFill>
                  <a:srgbClr val="006600"/>
                </a:solidFill>
                <a:latin typeface="Cambria" pitchFamily="18" charset="0"/>
              </a:rPr>
              <a:t> Юлія</a:t>
            </a:r>
          </a:p>
          <a:p>
            <a:pPr fontAlgn="auto">
              <a:spcAft>
                <a:spcPts val="0"/>
              </a:spcAft>
              <a:buFont typeface="Arial" pitchFamily="34" charset="0"/>
              <a:buNone/>
              <a:defRPr/>
            </a:pPr>
            <a:endParaRPr lang="uk-UA" sz="1900" dirty="0">
              <a:solidFill>
                <a:srgbClr val="006600"/>
              </a:solidFill>
            </a:endParaRPr>
          </a:p>
        </p:txBody>
      </p:sp>
    </p:spTree>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Рисунок 3" descr="fresh-3-.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Содержимое 7"/>
          <p:cNvSpPr>
            <a:spLocks noGrp="1"/>
          </p:cNvSpPr>
          <p:nvPr>
            <p:ph idx="1"/>
          </p:nvPr>
        </p:nvSpPr>
        <p:spPr>
          <a:xfrm>
            <a:off x="3000364" y="1600201"/>
            <a:ext cx="5686436" cy="1900237"/>
          </a:xfrm>
        </p:spPr>
        <p:txBody>
          <a:bodyPr/>
          <a:lstStyle/>
          <a:p>
            <a:pPr eaLnBrk="1" hangingPunct="1">
              <a:buFontTx/>
              <a:buNone/>
              <a:defRPr/>
            </a:pPr>
            <a:r>
              <a:rPr lang="uk-UA" b="1" dirty="0" smtClean="0">
                <a:ln w="18000">
                  <a:solidFill>
                    <a:schemeClr val="accent2">
                      <a:satMod val="140000"/>
                    </a:schemeClr>
                  </a:solidFill>
                  <a:prstDash val="solid"/>
                  <a:miter lim="800000"/>
                </a:ln>
                <a:solidFill>
                  <a:srgbClr val="006600"/>
                </a:solidFill>
                <a:effectLst>
                  <a:outerShdw blurRad="25500" dist="23000" dir="7020000" algn="tl">
                    <a:srgbClr val="000000">
                      <a:alpha val="50000"/>
                    </a:srgbClr>
                  </a:outerShdw>
                </a:effectLst>
              </a:rPr>
              <a:t>ДЯКУЄМО ЗА УВАГУ !</a:t>
            </a:r>
            <a:endParaRPr lang="uk-UA" b="1" dirty="0">
              <a:ln w="18000">
                <a:solidFill>
                  <a:schemeClr val="accent2">
                    <a:satMod val="140000"/>
                  </a:schemeClr>
                </a:solidFill>
                <a:prstDash val="solid"/>
                <a:miter lim="800000"/>
              </a:ln>
              <a:solidFill>
                <a:srgbClr val="006600"/>
              </a:solidFill>
              <a:effectLst>
                <a:outerShdw blurRad="25500" dist="23000" dir="7020000" algn="tl">
                  <a:srgbClr val="000000">
                    <a:alpha val="50000"/>
                  </a:srgbClr>
                </a:outerShdw>
              </a:effectLst>
            </a:endParaRPr>
          </a:p>
        </p:txBody>
      </p:sp>
    </p:spTree>
  </p:cSld>
  <p:clrMapOvr>
    <a:masterClrMapping/>
  </p:clrMapOvr>
  <p:transition spd="slow">
    <p:pull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939925"/>
          </a:xfrm>
        </p:spPr>
        <p:txBody>
          <a:bodyPr/>
          <a:lstStyle/>
          <a:p>
            <a:pPr algn="l" eaLnBrk="1" hangingPunct="1"/>
            <a:r>
              <a:rPr lang="uk-UA" sz="1600" b="1" smtClean="0">
                <a:solidFill>
                  <a:srgbClr val="1E4649"/>
                </a:solidFill>
              </a:rPr>
              <a:t>Кожна людина в рік викидає від 200 до 1000кг твердих побутових відходів.</a:t>
            </a:r>
            <a:r>
              <a:rPr lang="uk-UA" sz="1600" smtClean="0">
                <a:solidFill>
                  <a:srgbClr val="1E4649"/>
                </a:solidFill>
              </a:rPr>
              <a:t/>
            </a:r>
            <a:br>
              <a:rPr lang="uk-UA" sz="1600" smtClean="0">
                <a:solidFill>
                  <a:srgbClr val="1E4649"/>
                </a:solidFill>
              </a:rPr>
            </a:br>
            <a:r>
              <a:rPr lang="uk-UA" sz="1600" b="1" smtClean="0">
                <a:solidFill>
                  <a:srgbClr val="1E4649"/>
                </a:solidFill>
              </a:rPr>
              <a:t>В Україні щорічно назбирується близько 37 млн м </a:t>
            </a:r>
            <a:r>
              <a:rPr lang="uk-UA" sz="1600" b="1" baseline="30000" smtClean="0">
                <a:solidFill>
                  <a:srgbClr val="1E4649"/>
                </a:solidFill>
              </a:rPr>
              <a:t>3 </a:t>
            </a:r>
            <a:r>
              <a:rPr lang="uk-UA" sz="1600" b="1" smtClean="0">
                <a:solidFill>
                  <a:srgbClr val="1E4649"/>
                </a:solidFill>
              </a:rPr>
              <a:t> твердих побутових відходів. Нині їх загальна кількість становить 27млд т. Вони займають площу 160тис. га. Якщо уявити,  що ми рівномірно розподілили все сміття по території нашої країни, то на кожен  квадратний кілометр України припаде 45тис. т цього «добра», із яких 7тис. т – особливо небезпечні, отруйні речовини.</a:t>
            </a:r>
            <a:r>
              <a:rPr lang="uk-UA" sz="1200" smtClean="0"/>
              <a:t/>
            </a:r>
            <a:br>
              <a:rPr lang="uk-UA" sz="1200" smtClean="0"/>
            </a:br>
            <a:endParaRPr lang="uk-UA" sz="1200" smtClean="0"/>
          </a:p>
        </p:txBody>
      </p:sp>
      <p:sp>
        <p:nvSpPr>
          <p:cNvPr id="27650" name="Текст 2"/>
          <p:cNvSpPr>
            <a:spLocks noGrp="1"/>
          </p:cNvSpPr>
          <p:nvPr>
            <p:ph type="body" idx="1"/>
          </p:nvPr>
        </p:nvSpPr>
        <p:spPr>
          <a:xfrm>
            <a:off x="457200" y="2143125"/>
            <a:ext cx="7043738" cy="357188"/>
          </a:xfrm>
        </p:spPr>
        <p:txBody>
          <a:bodyPr/>
          <a:lstStyle/>
          <a:p>
            <a:pPr eaLnBrk="1" hangingPunct="1"/>
            <a:endParaRPr lang="uk-UA" sz="1400" smtClean="0"/>
          </a:p>
          <a:p>
            <a:pPr eaLnBrk="1" hangingPunct="1"/>
            <a:endParaRPr lang="uk-UA" sz="1400" smtClean="0"/>
          </a:p>
          <a:p>
            <a:pPr eaLnBrk="1" hangingPunct="1"/>
            <a:endParaRPr lang="uk-UA" sz="1400" smtClean="0"/>
          </a:p>
          <a:p>
            <a:pPr eaLnBrk="1" hangingPunct="1"/>
            <a:r>
              <a:rPr lang="uk-UA" sz="1600" smtClean="0">
                <a:solidFill>
                  <a:srgbClr val="CC0000"/>
                </a:solidFill>
              </a:rPr>
              <a:t>Думаємо ви задумаєтесь, коли будете знати, що:</a:t>
            </a:r>
          </a:p>
        </p:txBody>
      </p:sp>
      <p:sp>
        <p:nvSpPr>
          <p:cNvPr id="27651" name="Содержимое 3"/>
          <p:cNvSpPr>
            <a:spLocks noGrp="1"/>
          </p:cNvSpPr>
          <p:nvPr>
            <p:ph sz="half" idx="2"/>
          </p:nvPr>
        </p:nvSpPr>
        <p:spPr>
          <a:xfrm>
            <a:off x="357188" y="2500313"/>
            <a:ext cx="4040187" cy="1111250"/>
          </a:xfrm>
        </p:spPr>
        <p:txBody>
          <a:bodyPr/>
          <a:lstStyle/>
          <a:p>
            <a:pPr eaLnBrk="1" hangingPunct="1">
              <a:buFontTx/>
              <a:buNone/>
            </a:pPr>
            <a:r>
              <a:rPr lang="uk-UA" sz="1600" smtClean="0"/>
              <a:t>Чисті землі в Україні – 7%</a:t>
            </a:r>
          </a:p>
          <a:p>
            <a:pPr eaLnBrk="1" hangingPunct="1">
              <a:buFontTx/>
              <a:buNone/>
            </a:pPr>
            <a:r>
              <a:rPr lang="uk-UA" sz="1600" smtClean="0"/>
              <a:t>Слабо забруднені – 15%</a:t>
            </a:r>
          </a:p>
          <a:p>
            <a:pPr eaLnBrk="1" hangingPunct="1">
              <a:buFontTx/>
              <a:buNone/>
            </a:pPr>
            <a:r>
              <a:rPr lang="uk-UA" sz="1600" smtClean="0"/>
              <a:t>Середньо забруднені – 30%</a:t>
            </a:r>
          </a:p>
          <a:p>
            <a:pPr eaLnBrk="1" hangingPunct="1">
              <a:buFontTx/>
              <a:buNone/>
            </a:pPr>
            <a:r>
              <a:rPr lang="uk-UA" sz="1600" smtClean="0"/>
              <a:t>Сильно забруднені – 40%</a:t>
            </a:r>
          </a:p>
          <a:p>
            <a:pPr eaLnBrk="1" hangingPunct="1"/>
            <a:endParaRPr lang="uk-UA" sz="1600" smtClean="0"/>
          </a:p>
        </p:txBody>
      </p:sp>
      <p:sp>
        <p:nvSpPr>
          <p:cNvPr id="27652" name="Содержимое 5"/>
          <p:cNvSpPr>
            <a:spLocks noGrp="1"/>
          </p:cNvSpPr>
          <p:nvPr>
            <p:ph sz="quarter" idx="4"/>
          </p:nvPr>
        </p:nvSpPr>
        <p:spPr>
          <a:xfrm>
            <a:off x="4643438" y="2500313"/>
            <a:ext cx="4041775" cy="2254250"/>
          </a:xfrm>
        </p:spPr>
        <p:txBody>
          <a:bodyPr/>
          <a:lstStyle/>
          <a:p>
            <a:pPr eaLnBrk="1" hangingPunct="1"/>
            <a:r>
              <a:rPr lang="uk-UA" sz="1600" smtClean="0"/>
              <a:t>час розкладання скла – 1000 років;</a:t>
            </a:r>
          </a:p>
          <a:p>
            <a:pPr eaLnBrk="1" hangingPunct="1"/>
            <a:r>
              <a:rPr lang="uk-UA" sz="1600" smtClean="0"/>
              <a:t>Пластику – 500 років;</a:t>
            </a:r>
          </a:p>
          <a:p>
            <a:pPr eaLnBrk="1" hangingPunct="1"/>
            <a:r>
              <a:rPr lang="uk-UA" sz="1600" smtClean="0"/>
              <a:t>Консервної пляшки – 100 років;</a:t>
            </a:r>
          </a:p>
          <a:p>
            <a:pPr eaLnBrk="1" hangingPunct="1"/>
            <a:r>
              <a:rPr lang="uk-UA" sz="1600" smtClean="0"/>
              <a:t>Цигаркового недопалку – 5 років;</a:t>
            </a:r>
          </a:p>
          <a:p>
            <a:pPr eaLnBrk="1" hangingPunct="1"/>
            <a:r>
              <a:rPr lang="uk-UA" sz="1600" smtClean="0"/>
              <a:t>Натуральної тканини – 5 тижнів,</a:t>
            </a:r>
          </a:p>
          <a:p>
            <a:pPr eaLnBrk="1" hangingPunct="1"/>
            <a:r>
              <a:rPr lang="uk-UA" sz="1600" smtClean="0"/>
              <a:t>Бананової шкірки – 4 тижні;</a:t>
            </a:r>
          </a:p>
          <a:p>
            <a:pPr eaLnBrk="1" hangingPunct="1"/>
            <a:r>
              <a:rPr lang="uk-UA" sz="1600" smtClean="0"/>
              <a:t>Паперу – 4 тижні.</a:t>
            </a:r>
          </a:p>
          <a:p>
            <a:pPr eaLnBrk="1" hangingPunct="1"/>
            <a:r>
              <a:rPr lang="uk-UA" sz="1600" smtClean="0"/>
              <a:t>Якщо сміття не переробляти, то за 10-20 років планета перетвориться на звалище.</a:t>
            </a:r>
          </a:p>
          <a:p>
            <a:pPr eaLnBrk="1" hangingPunct="1">
              <a:buFontTx/>
              <a:buNone/>
            </a:pPr>
            <a:endParaRPr lang="uk-UA" sz="1200" smtClean="0"/>
          </a:p>
          <a:p>
            <a:pPr eaLnBrk="1" hangingPunct="1"/>
            <a:endParaRPr lang="uk-UA" sz="1200" smtClean="0"/>
          </a:p>
        </p:txBody>
      </p:sp>
      <p:pic>
        <p:nvPicPr>
          <p:cNvPr id="8" name="Picture 4" descr="SAM_2335"/>
          <p:cNvPicPr>
            <a:picLocks noChangeAspect="1" noChangeArrowheads="1"/>
          </p:cNvPicPr>
          <p:nvPr/>
        </p:nvPicPr>
        <p:blipFill>
          <a:blip r:embed="rId2" cstate="print"/>
          <a:srcRect l="27397" t="53333" r="41095"/>
          <a:stretch>
            <a:fillRect/>
          </a:stretch>
        </p:blipFill>
        <p:spPr bwMode="auto">
          <a:xfrm rot="325640">
            <a:off x="114473" y="3984145"/>
            <a:ext cx="2796257" cy="2553103"/>
          </a:xfrm>
          <a:prstGeom prst="rect">
            <a:avLst/>
          </a:prstGeom>
          <a:ln>
            <a:noFill/>
          </a:ln>
          <a:effectLst>
            <a:softEdge rad="112500"/>
          </a:effectLst>
        </p:spPr>
      </p:pic>
      <p:pic>
        <p:nvPicPr>
          <p:cNvPr id="9" name="Picture 4" descr="SAM_4003"/>
          <p:cNvPicPr>
            <a:picLocks noChangeAspect="1" noChangeArrowheads="1"/>
          </p:cNvPicPr>
          <p:nvPr/>
        </p:nvPicPr>
        <p:blipFill>
          <a:blip r:embed="rId3" cstate="print"/>
          <a:srcRect/>
          <a:stretch>
            <a:fillRect/>
          </a:stretch>
        </p:blipFill>
        <p:spPr bwMode="auto">
          <a:xfrm>
            <a:off x="2571736" y="3571876"/>
            <a:ext cx="2071702" cy="3107553"/>
          </a:xfrm>
          <a:prstGeom prst="rect">
            <a:avLst/>
          </a:prstGeom>
          <a:ln>
            <a:noFill/>
          </a:ln>
          <a:effectLst>
            <a:softEdge rad="112500"/>
          </a:effectLst>
        </p:spPr>
      </p:pic>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lstStyle/>
          <a:p>
            <a:pPr eaLnBrk="1" hangingPunct="1">
              <a:defRPr/>
            </a:pPr>
            <a:r>
              <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СМІТТЯ ЯК РЕСУРС</a:t>
            </a:r>
            <a:br>
              <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uk-U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Текст 2"/>
          <p:cNvSpPr>
            <a:spLocks noGrp="1"/>
          </p:cNvSpPr>
          <p:nvPr>
            <p:ph type="body" idx="1"/>
          </p:nvPr>
        </p:nvSpPr>
        <p:spPr>
          <a:xfrm>
            <a:off x="0" y="928671"/>
            <a:ext cx="4497388" cy="428627"/>
          </a:xfrm>
        </p:spPr>
        <p:txBody>
          <a:bodyPr/>
          <a:lstStyle/>
          <a:p>
            <a:pPr eaLnBrk="1" hangingPunct="1">
              <a:defRPr/>
            </a:pPr>
            <a:r>
              <a:rPr lang="uk-UA" sz="1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ШВЕЦІЯ: СМІТТЯ СТАЄ ЕНЕРГІЄЮ</a:t>
            </a:r>
          </a:p>
        </p:txBody>
      </p:sp>
      <p:sp>
        <p:nvSpPr>
          <p:cNvPr id="28675" name="Содержимое 3"/>
          <p:cNvSpPr>
            <a:spLocks noGrp="1"/>
          </p:cNvSpPr>
          <p:nvPr>
            <p:ph sz="half" idx="2"/>
          </p:nvPr>
        </p:nvSpPr>
        <p:spPr>
          <a:xfrm>
            <a:off x="142875" y="1500188"/>
            <a:ext cx="4357688" cy="1214437"/>
          </a:xfrm>
        </p:spPr>
        <p:txBody>
          <a:bodyPr/>
          <a:lstStyle/>
          <a:p>
            <a:pPr eaLnBrk="1" hangingPunct="1"/>
            <a:r>
              <a:rPr lang="uk-UA" sz="1800" smtClean="0"/>
              <a:t>Швеція є одним зі світових лідерів, що використовують технологію «енергія-зі-сміття» . Близько 2,5 мільйонів тонн сміття щороку спалюється для вироблення електрики  або як паливо для електростанцій.</a:t>
            </a:r>
          </a:p>
          <a:p>
            <a:pPr eaLnBrk="1" hangingPunct="1"/>
            <a:endParaRPr lang="uk-UA" smtClean="0"/>
          </a:p>
        </p:txBody>
      </p:sp>
      <p:sp>
        <p:nvSpPr>
          <p:cNvPr id="28676" name="Текст 4"/>
          <p:cNvSpPr>
            <a:spLocks noGrp="1"/>
          </p:cNvSpPr>
          <p:nvPr>
            <p:ph type="body" sz="quarter" idx="3"/>
          </p:nvPr>
        </p:nvSpPr>
        <p:spPr>
          <a:xfrm>
            <a:off x="4500563" y="1000125"/>
            <a:ext cx="4500562" cy="785813"/>
          </a:xfrm>
        </p:spPr>
        <p:txBody>
          <a:bodyPr/>
          <a:lstStyle/>
          <a:p>
            <a:pPr eaLnBrk="1" hangingPunct="1"/>
            <a:r>
              <a:rPr lang="uk-UA" sz="1800" smtClean="0">
                <a:solidFill>
                  <a:srgbClr val="CC0000"/>
                </a:solidFill>
              </a:rPr>
              <a:t>АВСТРІЯ: РОЗЩЕПЛЕННЯ ПЛАСТИКУ</a:t>
            </a:r>
          </a:p>
          <a:p>
            <a:pPr eaLnBrk="1" hangingPunct="1"/>
            <a:endParaRPr lang="uk-UA" smtClean="0"/>
          </a:p>
        </p:txBody>
      </p:sp>
      <p:sp>
        <p:nvSpPr>
          <p:cNvPr id="28677" name="Содержимое 5"/>
          <p:cNvSpPr>
            <a:spLocks noGrp="1"/>
          </p:cNvSpPr>
          <p:nvPr>
            <p:ph sz="quarter" idx="4"/>
          </p:nvPr>
        </p:nvSpPr>
        <p:spPr>
          <a:xfrm>
            <a:off x="4645025" y="1428750"/>
            <a:ext cx="4041775" cy="3286125"/>
          </a:xfrm>
        </p:spPr>
        <p:txBody>
          <a:bodyPr/>
          <a:lstStyle/>
          <a:p>
            <a:pPr eaLnBrk="1" hangingPunct="1"/>
            <a:r>
              <a:rPr lang="uk-UA" sz="1600" smtClean="0"/>
              <a:t>на теплову енергію перетворюється 265 тисяч тонн сміття на рік, що дозволяє опалювати цілі райони Відня.</a:t>
            </a:r>
          </a:p>
          <a:p>
            <a:pPr eaLnBrk="1" hangingPunct="1"/>
            <a:r>
              <a:rPr lang="uk-UA" sz="1600" smtClean="0"/>
              <a:t>Сьогодні, наприклад, вони активно застосовують біотехнологію, що дозволяє розщепляти пластик. Для цього використовується особливий грибковий фермент, який здатен розщеплювати полімери на прості мономерні елементи. Так забезпечується "колообіг пластику": відхід від одного продукту використовується для створення іншого.</a:t>
            </a:r>
          </a:p>
          <a:p>
            <a:pPr eaLnBrk="1" hangingPunct="1"/>
            <a:endParaRPr lang="uk-UA" sz="1400" smtClean="0"/>
          </a:p>
          <a:p>
            <a:pPr eaLnBrk="1" hangingPunct="1"/>
            <a:endParaRPr lang="uk-UA" smtClean="0"/>
          </a:p>
        </p:txBody>
      </p:sp>
      <p:pic>
        <p:nvPicPr>
          <p:cNvPr id="8" name="Рисунок 7" descr="https://s3-eu-central-1.amazonaws.com/hromadskeprod/pictures/files/000/024/144/original/0b7d3f55a36f13a228ec310bc7276f85.jpg?1489843098"/>
          <p:cNvPicPr/>
          <p:nvPr/>
        </p:nvPicPr>
        <p:blipFill>
          <a:blip r:embed="rId2" cstate="print"/>
          <a:srcRect/>
          <a:stretch>
            <a:fillRect/>
          </a:stretch>
        </p:blipFill>
        <p:spPr bwMode="auto">
          <a:xfrm rot="21303772">
            <a:off x="394961" y="3681115"/>
            <a:ext cx="4353548" cy="2726363"/>
          </a:xfrm>
          <a:prstGeom prst="rect">
            <a:avLst/>
          </a:prstGeom>
          <a:ln>
            <a:noFill/>
          </a:ln>
          <a:effectLst>
            <a:softEdge rad="112500"/>
          </a:effectLst>
        </p:spPr>
      </p:pic>
      <p:pic>
        <p:nvPicPr>
          <p:cNvPr id="9" name="Рисунок 8" descr="https://s3-eu-central-1.amazonaws.com/hromadskeprod/pictures/files/000/024/146/original/733554acd9c7999d811d5a5238ef09bd.jpg?1489843316"/>
          <p:cNvPicPr/>
          <p:nvPr/>
        </p:nvPicPr>
        <p:blipFill>
          <a:blip r:embed="rId3" cstate="print"/>
          <a:srcRect/>
          <a:stretch>
            <a:fillRect/>
          </a:stretch>
        </p:blipFill>
        <p:spPr bwMode="auto">
          <a:xfrm>
            <a:off x="5715008" y="4929198"/>
            <a:ext cx="2899681" cy="1928802"/>
          </a:xfrm>
          <a:prstGeom prst="rect">
            <a:avLst/>
          </a:prstGeom>
          <a:ln>
            <a:noFill/>
          </a:ln>
          <a:effectLst>
            <a:softEdge rad="112500"/>
          </a:effectLst>
        </p:spPr>
      </p:pic>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42844" y="500042"/>
            <a:ext cx="4183064" cy="785818"/>
          </a:xfrm>
        </p:spPr>
        <p:txBody>
          <a:bodyPr/>
          <a:lstStyle/>
          <a:p>
            <a:pPr eaLnBrk="1" hangingPunct="1">
              <a:defRPr/>
            </a:pPr>
            <a:r>
              <a:rPr lang="uk-UA" sz="1800" dirty="0">
                <a:ln w="10541" cmpd="sng">
                  <a:solidFill>
                    <a:srgbClr val="7D7D7D">
                      <a:tint val="100000"/>
                      <a:shade val="100000"/>
                      <a:satMod val="110000"/>
                    </a:srgbClr>
                  </a:solidFill>
                  <a:prstDash val="solid"/>
                </a:ln>
                <a:solidFill>
                  <a:srgbClr val="C00000"/>
                </a:solidFill>
              </a:rPr>
              <a:t>БРИТАНІЯ: ЕНЕРГІЯ З НЕДОЇДКІВ</a:t>
            </a:r>
          </a:p>
          <a:p>
            <a:pPr eaLnBrk="1" hangingPunct="1">
              <a:defRPr/>
            </a:pPr>
            <a:endParaRPr lang="uk-UA" dirty="0">
              <a:ln w="10541" cmpd="sng">
                <a:solidFill>
                  <a:srgbClr val="7D7D7D">
                    <a:tint val="100000"/>
                    <a:shade val="100000"/>
                    <a:satMod val="110000"/>
                  </a:srgbClr>
                </a:solidFill>
                <a:prstDash val="solid"/>
              </a:ln>
              <a:solidFill>
                <a:srgbClr val="C00000"/>
              </a:solidFill>
            </a:endParaRPr>
          </a:p>
        </p:txBody>
      </p:sp>
      <p:sp>
        <p:nvSpPr>
          <p:cNvPr id="29698" name="Содержимое 3"/>
          <p:cNvSpPr>
            <a:spLocks noGrp="1"/>
          </p:cNvSpPr>
          <p:nvPr>
            <p:ph sz="half" idx="2"/>
          </p:nvPr>
        </p:nvSpPr>
        <p:spPr>
          <a:xfrm>
            <a:off x="285750" y="1143000"/>
            <a:ext cx="4211638" cy="2571750"/>
          </a:xfrm>
        </p:spPr>
        <p:txBody>
          <a:bodyPr/>
          <a:lstStyle/>
          <a:p>
            <a:pPr eaLnBrk="1" hangingPunct="1"/>
            <a:r>
              <a:rPr lang="uk-UA" smtClean="0"/>
              <a:t>Британія є одним із світових лідерів в іншій технології: перетворенні харчових відходів на енергію.</a:t>
            </a:r>
          </a:p>
          <a:p>
            <a:pPr eaLnBrk="1" hangingPunct="1"/>
            <a:endParaRPr lang="uk-UA" smtClean="0"/>
          </a:p>
        </p:txBody>
      </p:sp>
      <p:sp>
        <p:nvSpPr>
          <p:cNvPr id="5" name="Текст 4"/>
          <p:cNvSpPr>
            <a:spLocks noGrp="1"/>
          </p:cNvSpPr>
          <p:nvPr>
            <p:ph type="body" sz="quarter" idx="3"/>
          </p:nvPr>
        </p:nvSpPr>
        <p:spPr>
          <a:xfrm>
            <a:off x="4645025" y="500043"/>
            <a:ext cx="4041775" cy="857256"/>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uk-UA" sz="1800" dirty="0">
                <a:ln w="11430"/>
                <a:solidFill>
                  <a:schemeClr val="accent2">
                    <a:lumMod val="75000"/>
                  </a:schemeClr>
                </a:solidFill>
                <a:effectLst>
                  <a:outerShdw blurRad="50800" dist="39000" dir="5460000" algn="tl">
                    <a:srgbClr val="000000">
                      <a:alpha val="38000"/>
                    </a:srgbClr>
                  </a:outerShdw>
                </a:effectLst>
              </a:rPr>
              <a:t>СИНГАПУР: НЕМА ЗЕМЛІ — НЕМА СМІТТЯ</a:t>
            </a:r>
          </a:p>
          <a:p>
            <a:pPr eaLnBrk="1" hangingPunct="1">
              <a:defRPr/>
            </a:pPr>
            <a:endParaRPr lang="uk-UA" sz="1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9700" name="Содержимое 5"/>
          <p:cNvSpPr>
            <a:spLocks noGrp="1"/>
          </p:cNvSpPr>
          <p:nvPr>
            <p:ph sz="quarter" idx="4"/>
          </p:nvPr>
        </p:nvSpPr>
        <p:spPr>
          <a:xfrm>
            <a:off x="4645025" y="1214438"/>
            <a:ext cx="4041775" cy="4911725"/>
          </a:xfrm>
        </p:spPr>
        <p:txBody>
          <a:bodyPr/>
          <a:lstStyle/>
          <a:p>
            <a:pPr eaLnBrk="1" hangingPunct="1"/>
            <a:r>
              <a:rPr lang="uk-UA" sz="1600" smtClean="0"/>
              <a:t>Синґапур є одним із прикладів країн, які перетворили свої проблеми на свої переваги. Маленька країна з браком землі просто не могла собі дозволити великих сміттєзвалищ.</a:t>
            </a:r>
          </a:p>
          <a:p>
            <a:pPr eaLnBrk="1" hangingPunct="1"/>
            <a:r>
              <a:rPr lang="uk-UA" sz="1600" smtClean="0"/>
              <a:t>Тому вона стала будувати енергоблоки на смітті. Сьогодні вони спалюють понад 8 тисяч тонн сміття на день, що дозволяє зменшити його обсяги на 90%. Те, що не спалюється (наприклад, метали) – продається.</a:t>
            </a:r>
          </a:p>
          <a:p>
            <a:pPr eaLnBrk="1" hangingPunct="1"/>
            <a:r>
              <a:rPr lang="uk-UA" sz="1600" smtClean="0"/>
              <a:t>Завдяки «сміттєенергії» Синґапур виробляє 2500 МВт-годин електрики на день.</a:t>
            </a:r>
          </a:p>
          <a:p>
            <a:pPr eaLnBrk="1" hangingPunct="1"/>
            <a:endParaRPr lang="uk-UA" sz="1400" smtClean="0"/>
          </a:p>
        </p:txBody>
      </p:sp>
      <p:pic>
        <p:nvPicPr>
          <p:cNvPr id="7" name="Рисунок 6" descr="https://s3-eu-central-1.amazonaws.com/hromadskeprod/pictures/files/000/024/177/original/2bcde9706627230c58e8e813882fe613.jpg?1489844185"/>
          <p:cNvPicPr/>
          <p:nvPr/>
        </p:nvPicPr>
        <p:blipFill>
          <a:blip r:embed="rId2" cstate="print"/>
          <a:srcRect/>
          <a:stretch>
            <a:fillRect/>
          </a:stretch>
        </p:blipFill>
        <p:spPr bwMode="auto">
          <a:xfrm>
            <a:off x="214282" y="3214686"/>
            <a:ext cx="4286280" cy="2857520"/>
          </a:xfrm>
          <a:prstGeom prst="rect">
            <a:avLst/>
          </a:prstGeom>
          <a:ln>
            <a:noFill/>
          </a:ln>
          <a:effectLst>
            <a:softEdge rad="112500"/>
          </a:effectLst>
        </p:spPr>
      </p:pic>
    </p:spTree>
  </p:cSld>
  <p:clrMapOvr>
    <a:masterClrMapping/>
  </p:clrMapOvr>
  <p:transition spd="slow">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idx="1"/>
          </p:nvPr>
        </p:nvSpPr>
        <p:spPr>
          <a:xfrm>
            <a:off x="457200" y="285729"/>
            <a:ext cx="4040188" cy="928693"/>
          </a:xfrm>
        </p:spPr>
        <p:txBody>
          <a:bodyPr/>
          <a:lstStyle/>
          <a:p>
            <a:pPr eaLnBrk="1" hangingPunct="1">
              <a:defRPr/>
            </a:pPr>
            <a:r>
              <a:rPr lang="uk-UA" sz="2000" dirty="0">
                <a:ln w="12700">
                  <a:solidFill>
                    <a:schemeClr val="tx2">
                      <a:satMod val="155000"/>
                    </a:schemeClr>
                  </a:solidFill>
                  <a:prstDash val="solid"/>
                </a:ln>
                <a:solidFill>
                  <a:srgbClr val="006600"/>
                </a:solidFill>
                <a:effectLst>
                  <a:outerShdw blurRad="41275" dist="20320" dir="1800000" algn="tl" rotWithShape="0">
                    <a:srgbClr val="000000">
                      <a:alpha val="40000"/>
                    </a:srgbClr>
                  </a:outerShdw>
                </a:effectLst>
              </a:rPr>
              <a:t>ПІВДЕННА КОРЕЯ: ПІДЗЕМНІ МАШИНИ</a:t>
            </a:r>
          </a:p>
          <a:p>
            <a:pPr eaLnBrk="1" hangingPunct="1">
              <a:defRPr/>
            </a:pPr>
            <a:endParaRPr lang="uk-UA" sz="1400" dirty="0"/>
          </a:p>
        </p:txBody>
      </p:sp>
      <p:sp>
        <p:nvSpPr>
          <p:cNvPr id="30722" name="Содержимое 6"/>
          <p:cNvSpPr>
            <a:spLocks noGrp="1"/>
          </p:cNvSpPr>
          <p:nvPr>
            <p:ph sz="half" idx="2"/>
          </p:nvPr>
        </p:nvSpPr>
        <p:spPr>
          <a:xfrm>
            <a:off x="214313" y="1214438"/>
            <a:ext cx="4283075" cy="3500437"/>
          </a:xfrm>
        </p:spPr>
        <p:txBody>
          <a:bodyPr/>
          <a:lstStyle/>
          <a:p>
            <a:pPr eaLnBrk="1" hangingPunct="1"/>
            <a:r>
              <a:rPr lang="uk-UA" sz="1600" smtClean="0"/>
              <a:t>Замість сміттєзбиральних машин, за відходи відповідає підземна система. Спеціальна пневматична каналізація забирає сміття безпосередньо з квартир. Через підземні труби воно транспортується до сортувальних механізмів. У майбутньому воно постачатиметься на завод, що вироблятиме з цього сміття газ.</a:t>
            </a:r>
          </a:p>
          <a:p>
            <a:pPr eaLnBrk="1" hangingPunct="1"/>
            <a:endParaRPr lang="uk-UA" smtClean="0"/>
          </a:p>
        </p:txBody>
      </p:sp>
      <p:sp>
        <p:nvSpPr>
          <p:cNvPr id="30723" name="Текст 7"/>
          <p:cNvSpPr>
            <a:spLocks noGrp="1"/>
          </p:cNvSpPr>
          <p:nvPr>
            <p:ph type="body" sz="quarter" idx="3"/>
          </p:nvPr>
        </p:nvSpPr>
        <p:spPr>
          <a:xfrm>
            <a:off x="4645025" y="428625"/>
            <a:ext cx="4041775" cy="714375"/>
          </a:xfrm>
        </p:spPr>
        <p:txBody>
          <a:bodyPr/>
          <a:lstStyle/>
          <a:p>
            <a:pPr eaLnBrk="1" hangingPunct="1"/>
            <a:r>
              <a:rPr lang="uk-UA" sz="1600" smtClean="0"/>
              <a:t>ІНДІЯ: ДОРОГИ З ПЛАСТИКОМ</a:t>
            </a:r>
          </a:p>
          <a:p>
            <a:pPr eaLnBrk="1" hangingPunct="1"/>
            <a:endParaRPr lang="uk-UA" sz="1600" smtClean="0"/>
          </a:p>
        </p:txBody>
      </p:sp>
      <p:sp>
        <p:nvSpPr>
          <p:cNvPr id="30724" name="Содержимое 8"/>
          <p:cNvSpPr>
            <a:spLocks noGrp="1"/>
          </p:cNvSpPr>
          <p:nvPr>
            <p:ph sz="quarter" idx="4"/>
          </p:nvPr>
        </p:nvSpPr>
        <p:spPr>
          <a:xfrm>
            <a:off x="4645025" y="1357313"/>
            <a:ext cx="4041775" cy="2000250"/>
          </a:xfrm>
        </p:spPr>
        <p:txBody>
          <a:bodyPr/>
          <a:lstStyle/>
          <a:p>
            <a:pPr eaLnBrk="1" hangingPunct="1"/>
            <a:r>
              <a:rPr lang="uk-UA" sz="1600" smtClean="0"/>
              <a:t>За індійською технологією, з пластикових відходів в конструкції дороги можна замінити близько 15% бітуму. Уряд пластик купує в громадян для будівництва доріг, що може допомогти розв'язати проблему сміття.  </a:t>
            </a:r>
          </a:p>
          <a:p>
            <a:pPr eaLnBrk="1" hangingPunct="1"/>
            <a:endParaRPr lang="uk-UA" sz="1600" smtClean="0"/>
          </a:p>
        </p:txBody>
      </p:sp>
      <p:pic>
        <p:nvPicPr>
          <p:cNvPr id="10" name="Рисунок 9" descr="https://s3-eu-central-1.amazonaws.com/hromadskeprod/pictures/files/000/024/189/original/9434432f9376625c40b1622731117b27.jpg?1489844633"/>
          <p:cNvPicPr/>
          <p:nvPr/>
        </p:nvPicPr>
        <p:blipFill>
          <a:blip r:embed="rId2" cstate="print"/>
          <a:srcRect/>
          <a:stretch>
            <a:fillRect/>
          </a:stretch>
        </p:blipFill>
        <p:spPr bwMode="auto">
          <a:xfrm rot="21286028">
            <a:off x="99606" y="3888023"/>
            <a:ext cx="3925152" cy="2363604"/>
          </a:xfrm>
          <a:prstGeom prst="rect">
            <a:avLst/>
          </a:prstGeom>
          <a:ln>
            <a:noFill/>
          </a:ln>
          <a:effectLst>
            <a:softEdge rad="112500"/>
          </a:effectLst>
        </p:spPr>
      </p:pic>
      <p:sp>
        <p:nvSpPr>
          <p:cNvPr id="30726" name="Rectangle 1"/>
          <p:cNvSpPr>
            <a:spLocks noChangeArrowheads="1"/>
          </p:cNvSpPr>
          <p:nvPr/>
        </p:nvSpPr>
        <p:spPr bwMode="auto">
          <a:xfrm>
            <a:off x="4071938" y="3357563"/>
            <a:ext cx="5072062" cy="2216150"/>
          </a:xfrm>
          <a:prstGeom prst="rect">
            <a:avLst/>
          </a:prstGeom>
          <a:noFill/>
          <a:ln w="9525">
            <a:noFill/>
            <a:miter lim="800000"/>
            <a:headEnd/>
            <a:tailEnd/>
          </a:ln>
        </p:spPr>
        <p:txBody>
          <a:bodyPr anchor="ctr">
            <a:spAutoFit/>
          </a:bodyPr>
          <a:lstStyle/>
          <a:p>
            <a:r>
              <a:rPr lang="uk-UA" sz="1200">
                <a:cs typeface="Times New Roman" pitchFamily="18" charset="0"/>
              </a:rPr>
              <a:t>  </a:t>
            </a:r>
          </a:p>
          <a:p>
            <a:r>
              <a:rPr lang="uk-UA">
                <a:cs typeface="Times New Roman" pitchFamily="18" charset="0"/>
              </a:rPr>
              <a:t>Всі ці історії свідчать про те, наскільки уважно провідні країни світу ставляться до відходів. І наскільки важливо сьогодні забезпечувати їх циркуляцію  не викидати подалі з очей, а переробляти  та знову використовувати.</a:t>
            </a:r>
          </a:p>
          <a:p>
            <a:pPr eaLnBrk="0" hangingPunct="0"/>
            <a:endParaRPr lang="uk-UA"/>
          </a:p>
        </p:txBody>
      </p:sp>
    </p:spTree>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a:xfrm>
            <a:off x="142844" y="142853"/>
            <a:ext cx="5072098" cy="357189"/>
          </a:xfrm>
        </p:spPr>
        <p:txBody>
          <a:bodyPr/>
          <a:lstStyle/>
          <a:p>
            <a:pPr algn="ctr" eaLnBrk="1" hangingPunct="1">
              <a:defRPr/>
            </a:pPr>
            <a:r>
              <a:rPr lang="uk-UA" dirty="0" smtClean="0">
                <a:ln w="1905"/>
                <a:solidFill>
                  <a:srgbClr val="002060"/>
                </a:solidFill>
                <a:effectLst>
                  <a:innerShdw blurRad="69850" dist="43180" dir="5400000">
                    <a:srgbClr val="000000">
                      <a:alpha val="65000"/>
                    </a:srgbClr>
                  </a:innerShdw>
                </a:effectLst>
              </a:rPr>
              <a:t>УКРАЇНА: рятівні установки</a:t>
            </a:r>
            <a:endParaRPr lang="uk-UA" dirty="0">
              <a:ln w="1905"/>
              <a:solidFill>
                <a:srgbClr val="002060"/>
              </a:solidFill>
              <a:effectLst>
                <a:innerShdw blurRad="69850" dist="43180" dir="5400000">
                  <a:srgbClr val="000000">
                    <a:alpha val="65000"/>
                  </a:srgbClr>
                </a:innerShdw>
              </a:effectLst>
            </a:endParaRPr>
          </a:p>
        </p:txBody>
      </p:sp>
      <p:sp>
        <p:nvSpPr>
          <p:cNvPr id="31746" name="Содержимое 3"/>
          <p:cNvSpPr>
            <a:spLocks noGrp="1"/>
          </p:cNvSpPr>
          <p:nvPr>
            <p:ph sz="half" idx="2"/>
          </p:nvPr>
        </p:nvSpPr>
        <p:spPr>
          <a:xfrm>
            <a:off x="0" y="500063"/>
            <a:ext cx="5214938" cy="3500437"/>
          </a:xfrm>
        </p:spPr>
        <p:txBody>
          <a:bodyPr/>
          <a:lstStyle/>
          <a:p>
            <a:pPr eaLnBrk="1" hangingPunct="1"/>
            <a:r>
              <a:rPr lang="uk-UA" sz="1400" smtClean="0"/>
              <a:t>В Україні проблема величезної кількості відходів існує через законодавство, адже закони просто не зобов'язують його переробляти.</a:t>
            </a:r>
          </a:p>
          <a:p>
            <a:pPr eaLnBrk="1" hangingPunct="1"/>
            <a:r>
              <a:rPr lang="uk-UA" sz="1400" smtClean="0"/>
              <a:t>З 1 січня 2018 року Україна зобов’язалася сортувати все сміття за видами матеріалів, а також розділяти його на придатне для повторного використання, для захоронення та небезпечне.</a:t>
            </a:r>
          </a:p>
          <a:p>
            <a:pPr eaLnBrk="1" hangingPunct="1"/>
            <a:r>
              <a:rPr lang="uk-UA" sz="1400" smtClean="0"/>
              <a:t>Поки що регіональні плани є у великих міст — Києва, Львова, Дніпра та Вінниці, які прийняли рішення йти за принципом механіко-біологічної переробки відходів.</a:t>
            </a:r>
          </a:p>
          <a:p>
            <a:pPr eaLnBrk="1" hangingPunct="1"/>
            <a:r>
              <a:rPr lang="uk-UA" sz="1400" smtClean="0"/>
              <a:t>Це екологічніше і дешевше, ніж спалювання. Такий спосіб включає в себе сортування, відбір ресурсоцінних матеріалів, будівництво установок для збору біогазу, а також використання висококалорійного сміття для виробництва теплової та електричної </a:t>
            </a:r>
            <a:r>
              <a:rPr lang="uk-UA" sz="1600" smtClean="0"/>
              <a:t>енергії.</a:t>
            </a:r>
          </a:p>
          <a:p>
            <a:pPr eaLnBrk="1" hangingPunct="1"/>
            <a:endParaRPr lang="uk-UA" sz="1600" smtClean="0"/>
          </a:p>
          <a:p>
            <a:pPr eaLnBrk="1" hangingPunct="1"/>
            <a:endParaRPr lang="uk-UA" sz="1800" smtClean="0"/>
          </a:p>
        </p:txBody>
      </p:sp>
      <p:sp>
        <p:nvSpPr>
          <p:cNvPr id="6" name="Текст 5"/>
          <p:cNvSpPr>
            <a:spLocks noGrp="1"/>
          </p:cNvSpPr>
          <p:nvPr>
            <p:ph type="body" sz="quarter" idx="3"/>
          </p:nvPr>
        </p:nvSpPr>
        <p:spPr>
          <a:xfrm>
            <a:off x="5102225" y="0"/>
            <a:ext cx="4041775" cy="857256"/>
          </a:xfrm>
        </p:spPr>
        <p:txBody>
          <a:bodyPr/>
          <a:lstStyle/>
          <a:p>
            <a:pPr algn="ctr" eaLnBrk="1" hangingPunct="1">
              <a:defRPr/>
            </a:pPr>
            <a:r>
              <a:rPr lang="uk-UA" dirty="0" smtClean="0">
                <a:ln w="12700">
                  <a:solidFill>
                    <a:schemeClr val="tx2">
                      <a:satMod val="155000"/>
                    </a:schemeClr>
                  </a:solidFill>
                  <a:prstDash val="solid"/>
                </a:ln>
                <a:solidFill>
                  <a:srgbClr val="993300"/>
                </a:solidFill>
                <a:effectLst>
                  <a:outerShdw blurRad="41275" dist="20320" dir="1800000" algn="tl" rotWithShape="0">
                    <a:srgbClr val="000000">
                      <a:alpha val="40000"/>
                    </a:srgbClr>
                  </a:outerShdw>
                </a:effectLst>
              </a:rPr>
              <a:t>Балтський район</a:t>
            </a:r>
            <a:endParaRPr lang="uk-UA" dirty="0">
              <a:ln w="12700">
                <a:solidFill>
                  <a:schemeClr val="tx2">
                    <a:satMod val="155000"/>
                  </a:schemeClr>
                </a:solidFill>
                <a:prstDash val="solid"/>
              </a:ln>
              <a:solidFill>
                <a:srgbClr val="993300"/>
              </a:solidFill>
              <a:effectLst>
                <a:outerShdw blurRad="41275" dist="20320" dir="1800000" algn="tl" rotWithShape="0">
                  <a:srgbClr val="000000">
                    <a:alpha val="40000"/>
                  </a:srgbClr>
                </a:outerShdw>
              </a:effectLst>
            </a:endParaRPr>
          </a:p>
        </p:txBody>
      </p:sp>
      <p:sp>
        <p:nvSpPr>
          <p:cNvPr id="31748" name="Содержимое 6"/>
          <p:cNvSpPr>
            <a:spLocks noGrp="1"/>
          </p:cNvSpPr>
          <p:nvPr>
            <p:ph sz="quarter" idx="4"/>
          </p:nvPr>
        </p:nvSpPr>
        <p:spPr>
          <a:xfrm>
            <a:off x="4929188" y="1000125"/>
            <a:ext cx="4041775" cy="2357438"/>
          </a:xfrm>
        </p:spPr>
        <p:txBody>
          <a:bodyPr/>
          <a:lstStyle/>
          <a:p>
            <a:pPr eaLnBrk="1" hangingPunct="1"/>
            <a:r>
              <a:rPr lang="uk-UA" sz="1800" smtClean="0"/>
              <a:t>В місті Балта, можна без особливих зусиль реалізувати в приймальному пункті вторсировину склобою (скляної тари) ,  звичайні «упаковочні» пакети , порожні пляшки , на вагу приймають також пластикові пляшки, алюмінієві банки ,макулатуру. </a:t>
            </a:r>
          </a:p>
          <a:p>
            <a:pPr eaLnBrk="1" hangingPunct="1"/>
            <a:endParaRPr lang="uk-UA" sz="1400" smtClean="0"/>
          </a:p>
        </p:txBody>
      </p:sp>
      <p:pic>
        <p:nvPicPr>
          <p:cNvPr id="29698" name="Picture 2" descr="ÐÐ°Ð²Ð¾Ð´ &quot;ÐÐ½ÐµÑÐ³ÑÑ&quot; Ð¿ÑÐ¸Ð·ÑÐ¿Ð¸Ð½Ð¸Ð² Ð¿ÑÐ¸Ð¹Ð¾Ð¼ ÑÐ¼ÑÑÑÑ"/>
          <p:cNvPicPr>
            <a:picLocks noChangeAspect="1" noChangeArrowheads="1"/>
          </p:cNvPicPr>
          <p:nvPr/>
        </p:nvPicPr>
        <p:blipFill>
          <a:blip r:embed="rId2"/>
          <a:srcRect t="26452"/>
          <a:stretch>
            <a:fillRect/>
          </a:stretch>
        </p:blipFill>
        <p:spPr bwMode="auto">
          <a:xfrm>
            <a:off x="214282" y="4214818"/>
            <a:ext cx="5072098" cy="23530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1750" name="Прямоугольник 7"/>
          <p:cNvSpPr>
            <a:spLocks noChangeArrowheads="1"/>
          </p:cNvSpPr>
          <p:nvPr/>
        </p:nvSpPr>
        <p:spPr bwMode="auto">
          <a:xfrm>
            <a:off x="0" y="6550025"/>
            <a:ext cx="5429250" cy="307975"/>
          </a:xfrm>
          <a:prstGeom prst="rect">
            <a:avLst/>
          </a:prstGeom>
          <a:noFill/>
          <a:ln w="9525">
            <a:noFill/>
            <a:miter lim="800000"/>
            <a:headEnd/>
            <a:tailEnd/>
          </a:ln>
        </p:spPr>
        <p:txBody>
          <a:bodyPr>
            <a:spAutoFit/>
          </a:bodyPr>
          <a:lstStyle/>
          <a:p>
            <a:r>
              <a:rPr lang="uk-UA" sz="1400"/>
              <a:t>Київський сміттєспалювальний завод "Енергія"</a:t>
            </a:r>
          </a:p>
        </p:txBody>
      </p:sp>
    </p:spTree>
  </p:cSld>
  <p:clrMapOvr>
    <a:masterClrMapping/>
  </p:clrMapOvr>
  <p:transition spd="slow">
    <p:pull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Заголовок 3"/>
          <p:cNvSpPr>
            <a:spLocks noGrp="1"/>
          </p:cNvSpPr>
          <p:nvPr>
            <p:ph type="title"/>
          </p:nvPr>
        </p:nvSpPr>
        <p:spPr/>
        <p:txBody>
          <a:bodyPr/>
          <a:lstStyle/>
          <a:p>
            <a:endParaRPr lang="ru-RU" smtClean="0"/>
          </a:p>
        </p:txBody>
      </p:sp>
      <p:graphicFrame>
        <p:nvGraphicFramePr>
          <p:cNvPr id="7" name="Содержимое 6"/>
          <p:cNvGraphicFramePr>
            <a:graphicFrameLocks noGrp="1"/>
          </p:cNvGraphicFramePr>
          <p:nvPr>
            <p:ph idx="1"/>
          </p:nvPr>
        </p:nvGraphicFramePr>
        <p:xfrm>
          <a:off x="3311525" y="3187700"/>
          <a:ext cx="2520950" cy="1287780"/>
        </p:xfrm>
        <a:graphic>
          <a:graphicData uri="http://schemas.openxmlformats.org/drawingml/2006/table">
            <a:tbl>
              <a:tblPr/>
              <a:tblGrid>
                <a:gridCol w="877888"/>
                <a:gridCol w="900112"/>
                <a:gridCol w="742950"/>
              </a:tblGrid>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000" b="0" i="0" u="none" strike="noStrike" cap="none" normalizeH="0" baseline="0" smtClean="0">
                          <a:ln>
                            <a:noFill/>
                          </a:ln>
                          <a:solidFill>
                            <a:srgbClr val="000000"/>
                          </a:solidFill>
                          <a:effectLst/>
                          <a:latin typeface="Arial" charset="0"/>
                          <a:cs typeface="Times New Roman" pitchFamily="18" charset="0"/>
                        </a:rPr>
                        <a:t>День експерименту</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000" b="0" i="0" u="none" strike="noStrike" cap="none" normalizeH="0" baseline="0" smtClean="0">
                          <a:ln>
                            <a:noFill/>
                          </a:ln>
                          <a:solidFill>
                            <a:srgbClr val="000000"/>
                          </a:solidFill>
                          <a:effectLst/>
                          <a:latin typeface="Arial" charset="0"/>
                          <a:cs typeface="Times New Roman" pitchFamily="18" charset="0"/>
                        </a:rPr>
                        <a:t>Маса сміття</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uk-UA" sz="1000" b="0" i="0" u="none" strike="noStrike" cap="none" normalizeH="0" baseline="0" smtClean="0">
                          <a:ln>
                            <a:noFill/>
                          </a:ln>
                          <a:solidFill>
                            <a:srgbClr val="000000"/>
                          </a:solidFill>
                          <a:effectLst/>
                          <a:latin typeface="Arial" charset="0"/>
                          <a:cs typeface="Times New Roman" pitchFamily="18" charset="0"/>
                        </a:rPr>
                        <a:t>Загальна маса сміття</a:t>
                      </a:r>
                      <a:endParaRPr kumimoji="0" lang="uk-UA" sz="11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000" b="0" i="0" u="none" strike="noStrike" cap="none" normalizeH="0" baseline="0" smtClean="0">
                          <a:ln>
                            <a:noFill/>
                          </a:ln>
                          <a:solidFill>
                            <a:srgbClr val="000000"/>
                          </a:solidFill>
                          <a:effectLst/>
                          <a:latin typeface="Arial" charset="0"/>
                          <a:cs typeface="Times New Roman" pitchFamily="18" charset="0"/>
                        </a:rPr>
                        <a:t>1</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000" b="0" i="0" u="none" strike="noStrike" cap="none" normalizeH="0" baseline="0" smtClean="0">
                          <a:ln>
                            <a:noFill/>
                          </a:ln>
                          <a:solidFill>
                            <a:srgbClr val="000000"/>
                          </a:solidFill>
                          <a:effectLst/>
                          <a:latin typeface="Arial" charset="0"/>
                          <a:cs typeface="Times New Roman" pitchFamily="18" charset="0"/>
                        </a:rPr>
                        <a:t>1,3кг</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5">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uk-UA" sz="1000" b="0" i="0" u="none" strike="noStrike" cap="none" normalizeH="0" baseline="0" smtClean="0">
                        <a:ln>
                          <a:noFill/>
                        </a:ln>
                        <a:solidFill>
                          <a:srgbClr val="000000"/>
                        </a:solidFill>
                        <a:effectLst/>
                        <a:latin typeface="Arial"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uk-UA" sz="1000" b="0" i="0" u="none" strike="noStrike" cap="none" normalizeH="0" baseline="0" smtClean="0">
                          <a:ln>
                            <a:noFill/>
                          </a:ln>
                          <a:solidFill>
                            <a:srgbClr val="000000"/>
                          </a:solidFill>
                          <a:effectLst/>
                          <a:latin typeface="Arial" charset="0"/>
                          <a:cs typeface="Times New Roman" pitchFamily="18" charset="0"/>
                        </a:rPr>
                        <a:t>5,9кг</a:t>
                      </a:r>
                      <a:endParaRPr kumimoji="0" lang="uk-UA" sz="11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000" b="0" i="0" u="none" strike="noStrike" cap="none" normalizeH="0" baseline="0" smtClean="0">
                          <a:ln>
                            <a:noFill/>
                          </a:ln>
                          <a:solidFill>
                            <a:srgbClr val="000000"/>
                          </a:solidFill>
                          <a:effectLst/>
                          <a:latin typeface="Arial" charset="0"/>
                          <a:cs typeface="Times New Roman" pitchFamily="18" charset="0"/>
                        </a:rPr>
                        <a:t>2</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000" b="0" i="0" u="none" strike="noStrike" cap="none" normalizeH="0" baseline="0" smtClean="0">
                          <a:ln>
                            <a:noFill/>
                          </a:ln>
                          <a:solidFill>
                            <a:srgbClr val="000000"/>
                          </a:solidFill>
                          <a:effectLst/>
                          <a:latin typeface="Arial" charset="0"/>
                          <a:cs typeface="Times New Roman" pitchFamily="18" charset="0"/>
                        </a:rPr>
                        <a:t>0,9кг</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000" b="0" i="0" u="none" strike="noStrike" cap="none" normalizeH="0" baseline="0" smtClean="0">
                          <a:ln>
                            <a:noFill/>
                          </a:ln>
                          <a:solidFill>
                            <a:srgbClr val="000000"/>
                          </a:solidFill>
                          <a:effectLst/>
                          <a:latin typeface="Arial" charset="0"/>
                          <a:cs typeface="Times New Roman" pitchFamily="18" charset="0"/>
                        </a:rPr>
                        <a:t>3</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000" b="0" i="0" u="none" strike="noStrike" cap="none" normalizeH="0" baseline="0" smtClean="0">
                          <a:ln>
                            <a:noFill/>
                          </a:ln>
                          <a:solidFill>
                            <a:srgbClr val="000000"/>
                          </a:solidFill>
                          <a:effectLst/>
                          <a:latin typeface="Arial" charset="0"/>
                          <a:cs typeface="Times New Roman" pitchFamily="18" charset="0"/>
                        </a:rPr>
                        <a:t>1,1кг</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000" b="0" i="0" u="none" strike="noStrike" cap="none" normalizeH="0" baseline="0" smtClean="0">
                          <a:ln>
                            <a:noFill/>
                          </a:ln>
                          <a:solidFill>
                            <a:srgbClr val="000000"/>
                          </a:solidFill>
                          <a:effectLst/>
                          <a:latin typeface="Arial" charset="0"/>
                          <a:cs typeface="Times New Roman" pitchFamily="18" charset="0"/>
                        </a:rPr>
                        <a:t>4</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000" b="0" i="0" u="none" strike="noStrike" cap="none" normalizeH="0" baseline="0" smtClean="0">
                          <a:ln>
                            <a:noFill/>
                          </a:ln>
                          <a:solidFill>
                            <a:srgbClr val="000000"/>
                          </a:solidFill>
                          <a:effectLst/>
                          <a:latin typeface="Arial" charset="0"/>
                          <a:cs typeface="Times New Roman" pitchFamily="18" charset="0"/>
                        </a:rPr>
                        <a:t>1,5кг</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000" b="0" i="0" u="none" strike="noStrike" cap="none" normalizeH="0" baseline="0" smtClean="0">
                          <a:ln>
                            <a:noFill/>
                          </a:ln>
                          <a:solidFill>
                            <a:srgbClr val="000000"/>
                          </a:solidFill>
                          <a:effectLst/>
                          <a:latin typeface="Arial" charset="0"/>
                          <a:cs typeface="Times New Roman" pitchFamily="18" charset="0"/>
                        </a:rPr>
                        <a:t>5</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000" b="0" i="0" u="none" strike="noStrike" cap="none" normalizeH="0" baseline="0" smtClean="0">
                          <a:ln>
                            <a:noFill/>
                          </a:ln>
                          <a:solidFill>
                            <a:srgbClr val="000000"/>
                          </a:solidFill>
                          <a:effectLst/>
                          <a:latin typeface="Arial" charset="0"/>
                          <a:cs typeface="Times New Roman" pitchFamily="18" charset="0"/>
                        </a:rPr>
                        <a:t>1,1кг</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bl>
          </a:graphicData>
        </a:graphic>
      </p:graphicFrame>
      <p:pic>
        <p:nvPicPr>
          <p:cNvPr id="32796" name="Рисунок 2" descr="fresh-3-.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2797" name="Rectangle 1"/>
          <p:cNvSpPr>
            <a:spLocks noChangeArrowheads="1"/>
          </p:cNvSpPr>
          <p:nvPr/>
        </p:nvSpPr>
        <p:spPr bwMode="auto">
          <a:xfrm>
            <a:off x="500063" y="214313"/>
            <a:ext cx="8429625" cy="892175"/>
          </a:xfrm>
          <a:prstGeom prst="rect">
            <a:avLst/>
          </a:prstGeom>
          <a:noFill/>
          <a:ln w="9525">
            <a:noFill/>
            <a:miter lim="800000"/>
            <a:headEnd/>
            <a:tailEnd/>
          </a:ln>
        </p:spPr>
        <p:txBody>
          <a:bodyPr anchor="ctr">
            <a:spAutoFit/>
          </a:bodyPr>
          <a:lstStyle/>
          <a:p>
            <a:r>
              <a:rPr lang="uk-UA">
                <a:latin typeface="Calibri" pitchFamily="34" charset="0"/>
              </a:rPr>
              <a:t>          1.Визначили   масу сміття, яку викидає середня сім`я за 5днів</a:t>
            </a:r>
          </a:p>
          <a:p>
            <a:r>
              <a:rPr lang="uk-UA" sz="1600">
                <a:latin typeface="Calibri" pitchFamily="34" charset="0"/>
              </a:rPr>
              <a:t> </a:t>
            </a:r>
          </a:p>
          <a:p>
            <a:pPr eaLnBrk="0" hangingPunct="0"/>
            <a:endParaRPr lang="uk-UA"/>
          </a:p>
        </p:txBody>
      </p:sp>
      <p:graphicFrame>
        <p:nvGraphicFramePr>
          <p:cNvPr id="8" name="Таблица 7"/>
          <p:cNvGraphicFramePr>
            <a:graphicFrameLocks noGrp="1"/>
          </p:cNvGraphicFramePr>
          <p:nvPr/>
        </p:nvGraphicFramePr>
        <p:xfrm>
          <a:off x="5214938" y="571500"/>
          <a:ext cx="3500437" cy="1460503"/>
        </p:xfrm>
        <a:graphic>
          <a:graphicData uri="http://schemas.openxmlformats.org/drawingml/2006/table">
            <a:tbl>
              <a:tblPr/>
              <a:tblGrid>
                <a:gridCol w="1219200"/>
                <a:gridCol w="1250950"/>
                <a:gridCol w="1030287"/>
              </a:tblGrid>
              <a:tr h="357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000" b="0" i="0" u="none" strike="noStrike" cap="none" normalizeH="0" baseline="0" smtClean="0">
                          <a:ln>
                            <a:noFill/>
                          </a:ln>
                          <a:solidFill>
                            <a:srgbClr val="000000"/>
                          </a:solidFill>
                          <a:effectLst/>
                          <a:latin typeface="Arial" charset="0"/>
                          <a:cs typeface="Times New Roman" pitchFamily="18" charset="0"/>
                        </a:rPr>
                        <a:t>День експерименту</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000" b="0" i="0" u="none" strike="noStrike" cap="none" normalizeH="0" baseline="0" smtClean="0">
                          <a:ln>
                            <a:noFill/>
                          </a:ln>
                          <a:solidFill>
                            <a:srgbClr val="000000"/>
                          </a:solidFill>
                          <a:effectLst/>
                          <a:latin typeface="Arial" charset="0"/>
                          <a:cs typeface="Times New Roman" pitchFamily="18" charset="0"/>
                        </a:rPr>
                        <a:t>Маса сміття</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uk-UA" sz="1000" b="0" i="0" u="none" strike="noStrike" cap="none" normalizeH="0" baseline="0" smtClean="0">
                          <a:ln>
                            <a:noFill/>
                          </a:ln>
                          <a:solidFill>
                            <a:srgbClr val="000000"/>
                          </a:solidFill>
                          <a:effectLst/>
                          <a:latin typeface="Arial" charset="0"/>
                          <a:cs typeface="Times New Roman" pitchFamily="18" charset="0"/>
                        </a:rPr>
                        <a:t>Загальна маса сміття</a:t>
                      </a:r>
                      <a:endParaRPr kumimoji="0" lang="uk-UA" sz="11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0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000" b="0" i="0" u="none" strike="noStrike" cap="none" normalizeH="0" baseline="0" smtClean="0">
                          <a:ln>
                            <a:noFill/>
                          </a:ln>
                          <a:solidFill>
                            <a:srgbClr val="000000"/>
                          </a:solidFill>
                          <a:effectLst/>
                          <a:latin typeface="Arial" charset="0"/>
                          <a:cs typeface="Times New Roman" pitchFamily="18" charset="0"/>
                        </a:rPr>
                        <a:t>1</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000" b="0" i="0" u="none" strike="noStrike" cap="none" normalizeH="0" baseline="0" smtClean="0">
                          <a:ln>
                            <a:noFill/>
                          </a:ln>
                          <a:solidFill>
                            <a:srgbClr val="000000"/>
                          </a:solidFill>
                          <a:effectLst/>
                          <a:latin typeface="Arial" charset="0"/>
                          <a:cs typeface="Times New Roman" pitchFamily="18" charset="0"/>
                        </a:rPr>
                        <a:t>1,3кг</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5">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uk-UA" sz="1000" b="0" i="0" u="none" strike="noStrike" cap="none" normalizeH="0" baseline="0" smtClean="0">
                        <a:ln>
                          <a:noFill/>
                        </a:ln>
                        <a:solidFill>
                          <a:srgbClr val="000000"/>
                        </a:solidFill>
                        <a:effectLst/>
                        <a:latin typeface="Arial"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uk-UA" sz="1000" b="0" i="0" u="none" strike="noStrike" cap="none" normalizeH="0" baseline="0" smtClean="0">
                          <a:ln>
                            <a:noFill/>
                          </a:ln>
                          <a:solidFill>
                            <a:srgbClr val="000000"/>
                          </a:solidFill>
                          <a:effectLst/>
                          <a:latin typeface="Arial" charset="0"/>
                          <a:cs typeface="Times New Roman" pitchFamily="18" charset="0"/>
                        </a:rPr>
                        <a:t>5,9кг</a:t>
                      </a:r>
                      <a:endParaRPr kumimoji="0" lang="uk-UA" sz="11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0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000" b="0" i="0" u="none" strike="noStrike" cap="none" normalizeH="0" baseline="0" smtClean="0">
                          <a:ln>
                            <a:noFill/>
                          </a:ln>
                          <a:solidFill>
                            <a:srgbClr val="000000"/>
                          </a:solidFill>
                          <a:effectLst/>
                          <a:latin typeface="Arial" charset="0"/>
                          <a:cs typeface="Times New Roman" pitchFamily="18" charset="0"/>
                        </a:rPr>
                        <a:t>2</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000" b="0" i="0" u="none" strike="noStrike" cap="none" normalizeH="0" baseline="0" smtClean="0">
                          <a:ln>
                            <a:noFill/>
                          </a:ln>
                          <a:solidFill>
                            <a:srgbClr val="000000"/>
                          </a:solidFill>
                          <a:effectLst/>
                          <a:latin typeface="Arial" charset="0"/>
                          <a:cs typeface="Times New Roman" pitchFamily="18" charset="0"/>
                        </a:rPr>
                        <a:t>0,9кг</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220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000" b="0" i="0" u="none" strike="noStrike" cap="none" normalizeH="0" baseline="0" smtClean="0">
                          <a:ln>
                            <a:noFill/>
                          </a:ln>
                          <a:solidFill>
                            <a:srgbClr val="000000"/>
                          </a:solidFill>
                          <a:effectLst/>
                          <a:latin typeface="Arial" charset="0"/>
                          <a:cs typeface="Times New Roman" pitchFamily="18" charset="0"/>
                        </a:rPr>
                        <a:t>3</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000" b="0" i="0" u="none" strike="noStrike" cap="none" normalizeH="0" baseline="0" smtClean="0">
                          <a:ln>
                            <a:noFill/>
                          </a:ln>
                          <a:solidFill>
                            <a:srgbClr val="000000"/>
                          </a:solidFill>
                          <a:effectLst/>
                          <a:latin typeface="Arial" charset="0"/>
                          <a:cs typeface="Times New Roman" pitchFamily="18" charset="0"/>
                        </a:rPr>
                        <a:t>1,1кг</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220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000" b="0" i="0" u="none" strike="noStrike" cap="none" normalizeH="0" baseline="0" smtClean="0">
                          <a:ln>
                            <a:noFill/>
                          </a:ln>
                          <a:solidFill>
                            <a:srgbClr val="000000"/>
                          </a:solidFill>
                          <a:effectLst/>
                          <a:latin typeface="Arial" charset="0"/>
                          <a:cs typeface="Times New Roman" pitchFamily="18" charset="0"/>
                        </a:rPr>
                        <a:t>4</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000" b="0" i="0" u="none" strike="noStrike" cap="none" normalizeH="0" baseline="0" smtClean="0">
                          <a:ln>
                            <a:noFill/>
                          </a:ln>
                          <a:solidFill>
                            <a:srgbClr val="000000"/>
                          </a:solidFill>
                          <a:effectLst/>
                          <a:latin typeface="Arial" charset="0"/>
                          <a:cs typeface="Times New Roman" pitchFamily="18" charset="0"/>
                        </a:rPr>
                        <a:t>1,5кг</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220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000" b="0" i="0" u="none" strike="noStrike" cap="none" normalizeH="0" baseline="0" smtClean="0">
                          <a:ln>
                            <a:noFill/>
                          </a:ln>
                          <a:solidFill>
                            <a:srgbClr val="000000"/>
                          </a:solidFill>
                          <a:effectLst/>
                          <a:latin typeface="Arial" charset="0"/>
                          <a:cs typeface="Times New Roman" pitchFamily="18" charset="0"/>
                        </a:rPr>
                        <a:t>5</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000" b="0" i="0" u="none" strike="noStrike" cap="none" normalizeH="0" baseline="0" smtClean="0">
                          <a:ln>
                            <a:noFill/>
                          </a:ln>
                          <a:solidFill>
                            <a:srgbClr val="000000"/>
                          </a:solidFill>
                          <a:effectLst/>
                          <a:latin typeface="Arial" charset="0"/>
                          <a:cs typeface="Times New Roman" pitchFamily="18" charset="0"/>
                        </a:rPr>
                        <a:t>1,1кг</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bl>
          </a:graphicData>
        </a:graphic>
      </p:graphicFrame>
      <p:sp>
        <p:nvSpPr>
          <p:cNvPr id="32824" name="Rectangle 1"/>
          <p:cNvSpPr>
            <a:spLocks noChangeArrowheads="1"/>
          </p:cNvSpPr>
          <p:nvPr/>
        </p:nvSpPr>
        <p:spPr bwMode="auto">
          <a:xfrm>
            <a:off x="928688" y="2143125"/>
            <a:ext cx="7786687" cy="554038"/>
          </a:xfrm>
          <a:prstGeom prst="rect">
            <a:avLst/>
          </a:prstGeom>
          <a:noFill/>
          <a:ln w="9525">
            <a:noFill/>
            <a:miter lim="800000"/>
            <a:headEnd/>
            <a:tailEnd/>
          </a:ln>
        </p:spPr>
        <p:txBody>
          <a:bodyPr anchor="ctr">
            <a:spAutoFit/>
          </a:bodyPr>
          <a:lstStyle/>
          <a:p>
            <a:r>
              <a:rPr lang="uk-UA" sz="1600">
                <a:solidFill>
                  <a:srgbClr val="000000"/>
                </a:solidFill>
                <a:cs typeface="Times New Roman" pitchFamily="18" charset="0"/>
              </a:rPr>
              <a:t>2. Визначили масу  сміття, яку викидають сім`ї учнів школи за 5 днів</a:t>
            </a:r>
            <a:endParaRPr lang="uk-UA" sz="1600"/>
          </a:p>
          <a:p>
            <a:pPr eaLnBrk="0" hangingPunct="0"/>
            <a:endParaRPr lang="uk-UA" sz="1400"/>
          </a:p>
        </p:txBody>
      </p:sp>
      <p:graphicFrame>
        <p:nvGraphicFramePr>
          <p:cNvPr id="10" name="Таблица 9"/>
          <p:cNvGraphicFramePr>
            <a:graphicFrameLocks noGrp="1"/>
          </p:cNvGraphicFramePr>
          <p:nvPr/>
        </p:nvGraphicFramePr>
        <p:xfrm>
          <a:off x="5214938" y="2500313"/>
          <a:ext cx="3500437" cy="1071563"/>
        </p:xfrm>
        <a:graphic>
          <a:graphicData uri="http://schemas.openxmlformats.org/drawingml/2006/table">
            <a:tbl>
              <a:tblPr/>
              <a:tblGrid>
                <a:gridCol w="1500187"/>
                <a:gridCol w="1235075"/>
                <a:gridCol w="765175"/>
              </a:tblGrid>
              <a:tr h="642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000" b="0" i="0" u="none" strike="noStrike" cap="none" normalizeH="0" baseline="0" smtClean="0">
                          <a:ln>
                            <a:noFill/>
                          </a:ln>
                          <a:solidFill>
                            <a:srgbClr val="000000"/>
                          </a:solidFill>
                          <a:effectLst/>
                          <a:latin typeface="Arial" charset="0"/>
                          <a:cs typeface="Times New Roman" pitchFamily="18" charset="0"/>
                        </a:rPr>
                        <a:t>Кількість учнів школи</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000" b="0" i="0" u="none" strike="noStrike" cap="none" normalizeH="0" baseline="0" smtClean="0">
                          <a:ln>
                            <a:noFill/>
                          </a:ln>
                          <a:solidFill>
                            <a:srgbClr val="000000"/>
                          </a:solidFill>
                          <a:effectLst/>
                          <a:latin typeface="Arial" charset="0"/>
                          <a:cs typeface="Times New Roman" pitchFamily="18" charset="0"/>
                        </a:rPr>
                        <a:t>Маса сміття на сім</a:t>
                      </a:r>
                      <a:r>
                        <a:rPr kumimoji="0" lang="ru-RU" sz="1000" b="0" i="0" u="none" strike="noStrike" cap="none" normalizeH="0" baseline="0" smtClean="0">
                          <a:ln>
                            <a:noFill/>
                          </a:ln>
                          <a:solidFill>
                            <a:srgbClr val="000000"/>
                          </a:solidFill>
                          <a:effectLst/>
                          <a:latin typeface="Arial" charset="0"/>
                          <a:cs typeface="Times New Roman" pitchFamily="18" charset="0"/>
                        </a:rPr>
                        <a:t>`ю одного учня, кг</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000" b="0" i="0" u="none" strike="noStrike" cap="none" normalizeH="0" baseline="0" smtClean="0">
                          <a:ln>
                            <a:noFill/>
                          </a:ln>
                          <a:solidFill>
                            <a:srgbClr val="000000"/>
                          </a:solidFill>
                          <a:effectLst/>
                          <a:latin typeface="Arial" charset="0"/>
                          <a:cs typeface="Times New Roman" pitchFamily="18" charset="0"/>
                        </a:rPr>
                        <a:t>Загальна маса сміття, кг</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8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000" b="0" i="0" u="none" strike="noStrike" cap="none" normalizeH="0" baseline="0" smtClean="0">
                          <a:ln>
                            <a:noFill/>
                          </a:ln>
                          <a:solidFill>
                            <a:srgbClr val="000000"/>
                          </a:solidFill>
                          <a:effectLst/>
                          <a:latin typeface="Arial" charset="0"/>
                          <a:cs typeface="Times New Roman" pitchFamily="18" charset="0"/>
                        </a:rPr>
                        <a:t> </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uk-UA" sz="1000" b="0" i="0" u="none" strike="noStrike" cap="none" normalizeH="0" baseline="0" smtClean="0">
                          <a:ln>
                            <a:noFill/>
                          </a:ln>
                          <a:solidFill>
                            <a:srgbClr val="000000"/>
                          </a:solidFill>
                          <a:effectLst/>
                          <a:latin typeface="Arial" charset="0"/>
                          <a:cs typeface="Times New Roman" pitchFamily="18" charset="0"/>
                        </a:rPr>
                        <a:t>   232</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000" b="0" i="0" u="none" strike="noStrike" cap="none" normalizeH="0" baseline="0" smtClean="0">
                        <a:ln>
                          <a:noFill/>
                        </a:ln>
                        <a:solidFill>
                          <a:srgbClr val="000000"/>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uk-UA" sz="1000" b="0" i="0" u="none" strike="noStrike" cap="none" normalizeH="0" baseline="0" smtClean="0">
                          <a:ln>
                            <a:noFill/>
                          </a:ln>
                          <a:solidFill>
                            <a:srgbClr val="000000"/>
                          </a:solidFill>
                          <a:effectLst/>
                          <a:latin typeface="Arial" charset="0"/>
                          <a:cs typeface="Times New Roman" pitchFamily="18" charset="0"/>
                        </a:rPr>
                        <a:t>   5,9</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000" b="0" i="0" u="none" strike="noStrike" cap="none" normalizeH="0" baseline="0" smtClean="0">
                        <a:ln>
                          <a:noFill/>
                        </a:ln>
                        <a:solidFill>
                          <a:srgbClr val="000000"/>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uk-UA" sz="1000" b="0" i="0" u="none" strike="noStrike" cap="none" normalizeH="0" baseline="0" smtClean="0">
                          <a:ln>
                            <a:noFill/>
                          </a:ln>
                          <a:solidFill>
                            <a:srgbClr val="000000"/>
                          </a:solidFill>
                          <a:effectLst/>
                          <a:latin typeface="Arial" charset="0"/>
                          <a:cs typeface="Times New Roman" pitchFamily="18" charset="0"/>
                        </a:rPr>
                        <a:t>1368,8</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2839" name="Rectangle 2"/>
          <p:cNvSpPr>
            <a:spLocks noChangeArrowheads="1"/>
          </p:cNvSpPr>
          <p:nvPr/>
        </p:nvSpPr>
        <p:spPr bwMode="auto">
          <a:xfrm>
            <a:off x="500063" y="3643313"/>
            <a:ext cx="5357812" cy="1323975"/>
          </a:xfrm>
          <a:prstGeom prst="rect">
            <a:avLst/>
          </a:prstGeom>
          <a:noFill/>
          <a:ln w="9525">
            <a:noFill/>
            <a:miter lim="800000"/>
            <a:headEnd/>
            <a:tailEnd/>
          </a:ln>
        </p:spPr>
        <p:txBody>
          <a:bodyPr anchor="ctr">
            <a:spAutoFit/>
          </a:bodyPr>
          <a:lstStyle/>
          <a:p>
            <a:r>
              <a:rPr lang="uk-UA" sz="1600">
                <a:solidFill>
                  <a:srgbClr val="000000"/>
                </a:solidFill>
                <a:cs typeface="Times New Roman" pitchFamily="18" charset="0"/>
              </a:rPr>
              <a:t>3.Визначили процентне співвідношення різних видів відходів</a:t>
            </a:r>
          </a:p>
          <a:p>
            <a:endParaRPr lang="uk-UA" sz="1000">
              <a:solidFill>
                <a:srgbClr val="000000"/>
              </a:solidFill>
            </a:endParaRPr>
          </a:p>
          <a:p>
            <a:endParaRPr lang="uk-UA" sz="1000">
              <a:solidFill>
                <a:srgbClr val="000000"/>
              </a:solidFill>
            </a:endParaRPr>
          </a:p>
          <a:p>
            <a:endParaRPr lang="uk-UA" sz="1000">
              <a:solidFill>
                <a:srgbClr val="000000"/>
              </a:solidFill>
            </a:endParaRPr>
          </a:p>
          <a:p>
            <a:endParaRPr lang="uk-UA"/>
          </a:p>
        </p:txBody>
      </p:sp>
      <p:graphicFrame>
        <p:nvGraphicFramePr>
          <p:cNvPr id="12" name="Диаграмма 11"/>
          <p:cNvGraphicFramePr/>
          <p:nvPr/>
        </p:nvGraphicFramePr>
        <p:xfrm>
          <a:off x="4071934" y="3929066"/>
          <a:ext cx="4500594" cy="264320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pull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Заголовок 3"/>
          <p:cNvSpPr>
            <a:spLocks noGrp="1"/>
          </p:cNvSpPr>
          <p:nvPr>
            <p:ph type="title"/>
          </p:nvPr>
        </p:nvSpPr>
        <p:spPr/>
        <p:txBody>
          <a:bodyPr/>
          <a:lstStyle/>
          <a:p>
            <a:endParaRPr lang="ru-RU" smtClean="0"/>
          </a:p>
        </p:txBody>
      </p:sp>
      <p:sp>
        <p:nvSpPr>
          <p:cNvPr id="33794" name="Содержимое 4"/>
          <p:cNvSpPr>
            <a:spLocks noGrp="1"/>
          </p:cNvSpPr>
          <p:nvPr>
            <p:ph idx="1"/>
          </p:nvPr>
        </p:nvSpPr>
        <p:spPr/>
        <p:txBody>
          <a:bodyPr/>
          <a:lstStyle/>
          <a:p>
            <a:endParaRPr lang="ru-RU" smtClean="0"/>
          </a:p>
        </p:txBody>
      </p:sp>
      <p:pic>
        <p:nvPicPr>
          <p:cNvPr id="3" name="Рисунок 2" descr="fresh-3-.jpg"/>
          <p:cNvPicPr>
            <a:picLocks noChangeAspect="1"/>
          </p:cNvPicPr>
          <p:nvPr/>
        </p:nvPicPr>
        <p:blipFill>
          <a:blip r:embed="rId2" cstate="print"/>
          <a:stretch>
            <a:fillRect/>
          </a:stretch>
        </p:blipFill>
        <p:spPr>
          <a:xfrm>
            <a:off x="0" y="0"/>
            <a:ext cx="9144000" cy="6858000"/>
          </a:xfrm>
          <a:prstGeom prst="rect">
            <a:avLst/>
          </a:prstGeom>
          <a:solidFill>
            <a:schemeClr val="accent2">
              <a:lumMod val="75000"/>
            </a:schemeClr>
          </a:solidFill>
          <a:ln>
            <a:solidFill>
              <a:schemeClr val="bg1"/>
            </a:solidFill>
          </a:ln>
        </p:spPr>
      </p:pic>
      <p:sp>
        <p:nvSpPr>
          <p:cNvPr id="33796" name="Rectangle 1"/>
          <p:cNvSpPr>
            <a:spLocks noChangeArrowheads="1"/>
          </p:cNvSpPr>
          <p:nvPr/>
        </p:nvSpPr>
        <p:spPr bwMode="auto">
          <a:xfrm>
            <a:off x="1714500" y="571500"/>
            <a:ext cx="3857625" cy="1108075"/>
          </a:xfrm>
          <a:prstGeom prst="rect">
            <a:avLst/>
          </a:prstGeom>
          <a:noFill/>
          <a:ln w="9525">
            <a:noFill/>
            <a:miter lim="800000"/>
            <a:headEnd/>
            <a:tailEnd/>
          </a:ln>
        </p:spPr>
        <p:txBody>
          <a:bodyPr anchor="ctr">
            <a:spAutoFit/>
          </a:bodyPr>
          <a:lstStyle/>
          <a:p>
            <a:pPr eaLnBrk="0" hangingPunct="0"/>
            <a:r>
              <a:rPr lang="uk-UA" sz="1600">
                <a:solidFill>
                  <a:srgbClr val="000000"/>
                </a:solidFill>
                <a:cs typeface="Times New Roman" pitchFamily="18" charset="0"/>
              </a:rPr>
              <a:t>  </a:t>
            </a:r>
            <a:endParaRPr lang="uk-UA" sz="1600"/>
          </a:p>
          <a:p>
            <a:pPr eaLnBrk="0" hangingPunct="0"/>
            <a:r>
              <a:rPr lang="uk-UA" sz="1600">
                <a:solidFill>
                  <a:srgbClr val="000000"/>
                </a:solidFill>
                <a:cs typeface="Times New Roman" pitchFamily="18" charset="0"/>
              </a:rPr>
              <a:t>  </a:t>
            </a:r>
            <a:endParaRPr lang="uk-UA" sz="1600"/>
          </a:p>
          <a:p>
            <a:pPr eaLnBrk="0" hangingPunct="0"/>
            <a:r>
              <a:rPr lang="uk-UA" sz="1600">
                <a:solidFill>
                  <a:srgbClr val="000000"/>
                </a:solidFill>
                <a:cs typeface="Times New Roman" pitchFamily="18" charset="0"/>
              </a:rPr>
              <a:t>  </a:t>
            </a:r>
            <a:endParaRPr lang="uk-UA" sz="1600"/>
          </a:p>
          <a:p>
            <a:pPr eaLnBrk="0" hangingPunct="0"/>
            <a:endParaRPr lang="uk-UA"/>
          </a:p>
        </p:txBody>
      </p:sp>
      <p:sp>
        <p:nvSpPr>
          <p:cNvPr id="33797" name="Прямоугольник 6"/>
          <p:cNvSpPr>
            <a:spLocks noChangeArrowheads="1"/>
          </p:cNvSpPr>
          <p:nvPr/>
        </p:nvSpPr>
        <p:spPr bwMode="auto">
          <a:xfrm>
            <a:off x="3335338" y="3244850"/>
            <a:ext cx="247650" cy="368300"/>
          </a:xfrm>
          <a:prstGeom prst="rect">
            <a:avLst/>
          </a:prstGeom>
          <a:noFill/>
          <a:ln w="9525">
            <a:noFill/>
            <a:miter lim="800000"/>
            <a:headEnd/>
            <a:tailEnd/>
          </a:ln>
        </p:spPr>
        <p:txBody>
          <a:bodyPr wrap="none">
            <a:spAutoFit/>
          </a:bodyPr>
          <a:lstStyle/>
          <a:p>
            <a:r>
              <a:rPr lang="uk-UA">
                <a:solidFill>
                  <a:srgbClr val="000000"/>
                </a:solidFill>
                <a:cs typeface="Times New Roman" pitchFamily="18" charset="0"/>
              </a:rPr>
              <a:t>;</a:t>
            </a:r>
            <a:endParaRPr lang="uk-UA">
              <a:latin typeface="Calibri" pitchFamily="34" charset="0"/>
            </a:endParaRPr>
          </a:p>
        </p:txBody>
      </p:sp>
      <p:sp>
        <p:nvSpPr>
          <p:cNvPr id="33798" name="Прямоугольник 8"/>
          <p:cNvSpPr>
            <a:spLocks noChangeArrowheads="1"/>
          </p:cNvSpPr>
          <p:nvPr/>
        </p:nvSpPr>
        <p:spPr bwMode="auto">
          <a:xfrm>
            <a:off x="3286125" y="4071938"/>
            <a:ext cx="249238" cy="369887"/>
          </a:xfrm>
          <a:prstGeom prst="rect">
            <a:avLst/>
          </a:prstGeom>
          <a:noFill/>
          <a:ln w="9525">
            <a:noFill/>
            <a:miter lim="800000"/>
            <a:headEnd/>
            <a:tailEnd/>
          </a:ln>
        </p:spPr>
        <p:txBody>
          <a:bodyPr wrap="none">
            <a:spAutoFit/>
          </a:bodyPr>
          <a:lstStyle/>
          <a:p>
            <a:r>
              <a:rPr lang="uk-UA">
                <a:solidFill>
                  <a:srgbClr val="000000"/>
                </a:solidFill>
                <a:cs typeface="Times New Roman" pitchFamily="18" charset="0"/>
              </a:rPr>
              <a:t>.</a:t>
            </a:r>
            <a:endParaRPr lang="uk-UA">
              <a:latin typeface="Calibri" pitchFamily="34" charset="0"/>
            </a:endParaRPr>
          </a:p>
        </p:txBody>
      </p:sp>
      <p:sp>
        <p:nvSpPr>
          <p:cNvPr id="13" name="Прямоугольник 12"/>
          <p:cNvSpPr/>
          <p:nvPr/>
        </p:nvSpPr>
        <p:spPr>
          <a:xfrm>
            <a:off x="0" y="500043"/>
            <a:ext cx="9001156" cy="4893647"/>
          </a:xfrm>
          <a:prstGeom prst="rect">
            <a:avLst/>
          </a:prstGeom>
          <a:noFill/>
          <a:ln>
            <a:noFill/>
          </a:ln>
        </p:spPr>
        <p:txBody>
          <a:bodyPr>
            <a:spAutoFit/>
          </a:bodyPr>
          <a:lstStyle/>
          <a:p>
            <a:pPr algn="ctr" fontAlgn="auto">
              <a:spcBef>
                <a:spcPts val="0"/>
              </a:spcBef>
              <a:spcAft>
                <a:spcPts val="0"/>
              </a:spcAft>
              <a:defRPr/>
            </a:pPr>
            <a:r>
              <a:rPr lang="ru-RU" sz="5400" b="1" dirty="0" err="1">
                <a:ln w="18000">
                  <a:solidFill>
                    <a:schemeClr val="accent2">
                      <a:lumMod val="75000"/>
                    </a:schemeClr>
                  </a:solidFill>
                  <a:prstDash val="solid"/>
                  <a:miter lim="800000"/>
                </a:ln>
                <a:solidFill>
                  <a:srgbClr val="C00000"/>
                </a:solidFill>
                <a:effectLst>
                  <a:outerShdw blurRad="25500" dist="23000" dir="7020000" algn="tl">
                    <a:srgbClr val="000000">
                      <a:alpha val="50000"/>
                    </a:srgbClr>
                  </a:outerShdw>
                </a:effectLst>
                <a:latin typeface="+mn-lt"/>
                <a:cs typeface="+mn-cs"/>
              </a:rPr>
              <a:t>Памятай</a:t>
            </a:r>
            <a:r>
              <a:rPr lang="ru-RU" sz="5400" b="1" dirty="0">
                <a:ln w="18000">
                  <a:solidFill>
                    <a:schemeClr val="accent2">
                      <a:lumMod val="75000"/>
                    </a:schemeClr>
                  </a:solidFill>
                  <a:prstDash val="solid"/>
                  <a:miter lim="800000"/>
                </a:ln>
                <a:solidFill>
                  <a:srgbClr val="C00000"/>
                </a:solidFill>
                <a:effectLst>
                  <a:outerShdw blurRad="25500" dist="23000" dir="7020000" algn="tl">
                    <a:srgbClr val="000000">
                      <a:alpha val="50000"/>
                    </a:srgbClr>
                  </a:outerShdw>
                </a:effectLst>
                <a:latin typeface="+mn-lt"/>
                <a:cs typeface="+mn-cs"/>
              </a:rPr>
              <a:t> про три </a:t>
            </a:r>
            <a:r>
              <a:rPr lang="ru-RU" sz="5400" b="1" dirty="0" err="1">
                <a:ln w="18000">
                  <a:solidFill>
                    <a:schemeClr val="accent2">
                      <a:lumMod val="75000"/>
                    </a:schemeClr>
                  </a:solidFill>
                  <a:prstDash val="solid"/>
                  <a:miter lim="800000"/>
                </a:ln>
                <a:solidFill>
                  <a:srgbClr val="C00000"/>
                </a:solidFill>
                <a:effectLst>
                  <a:outerShdw blurRad="25500" dist="23000" dir="7020000" algn="tl">
                    <a:srgbClr val="000000">
                      <a:alpha val="50000"/>
                    </a:srgbClr>
                  </a:outerShdw>
                </a:effectLst>
                <a:latin typeface="+mn-lt"/>
                <a:cs typeface="+mn-cs"/>
              </a:rPr>
              <a:t>ключі</a:t>
            </a:r>
            <a:r>
              <a:rPr lang="ru-RU" sz="5400" b="1" dirty="0">
                <a:ln w="18000">
                  <a:solidFill>
                    <a:schemeClr val="accent2">
                      <a:lumMod val="75000"/>
                    </a:schemeClr>
                  </a:solidFill>
                  <a:prstDash val="solid"/>
                  <a:miter lim="800000"/>
                </a:ln>
                <a:solidFill>
                  <a:srgbClr val="C00000"/>
                </a:solidFill>
                <a:effectLst>
                  <a:outerShdw blurRad="25500" dist="23000" dir="7020000" algn="tl">
                    <a:srgbClr val="000000">
                      <a:alpha val="50000"/>
                    </a:srgbClr>
                  </a:outerShdw>
                </a:effectLst>
                <a:latin typeface="+mn-lt"/>
                <a:cs typeface="+mn-cs"/>
              </a:rPr>
              <a:t>:</a:t>
            </a:r>
            <a:r>
              <a:rPr lang="uk-UA" sz="5400" dirty="0">
                <a:solidFill>
                  <a:srgbClr val="000000"/>
                </a:solidFill>
                <a:latin typeface="Arial" pitchFamily="34" charset="0"/>
                <a:ea typeface="Times New Roman" pitchFamily="18" charset="0"/>
                <a:cs typeface="Arial" pitchFamily="34" charset="0"/>
              </a:rPr>
              <a:t> </a:t>
            </a:r>
            <a:endParaRPr lang="uk-UA"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0000"/>
              </a:solidFill>
              <a:effectLst>
                <a:outerShdw blurRad="50800" dist="40000" dir="5400000" algn="tl" rotWithShape="0">
                  <a:srgbClr val="000000">
                    <a:shade val="5000"/>
                    <a:satMod val="120000"/>
                    <a:alpha val="33000"/>
                  </a:srgbClr>
                </a:outerShdw>
              </a:effectLst>
              <a:latin typeface="Arial" pitchFamily="34" charset="0"/>
              <a:ea typeface="Times New Roman" pitchFamily="18" charset="0"/>
              <a:cs typeface="Arial" pitchFamily="34" charset="0"/>
            </a:endParaRPr>
          </a:p>
          <a:p>
            <a:pPr fontAlgn="auto">
              <a:spcBef>
                <a:spcPts val="0"/>
              </a:spcBef>
              <a:spcAft>
                <a:spcPts val="0"/>
              </a:spcAft>
              <a:defRPr/>
            </a:pPr>
            <a:r>
              <a:rPr lang="uk-UA"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ea typeface="Times New Roman" pitchFamily="18" charset="0"/>
                <a:cs typeface="Arial" pitchFamily="34" charset="0"/>
              </a:rPr>
              <a:t>-  </a:t>
            </a:r>
            <a:r>
              <a:rPr lang="uk-UA" sz="4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ea typeface="Times New Roman" pitchFamily="18" charset="0"/>
                <a:cs typeface="Arial" pitchFamily="34" charset="0"/>
              </a:rPr>
              <a:t>Зменшення </a:t>
            </a:r>
            <a:r>
              <a:rPr lang="uk-UA"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ea typeface="Times New Roman" pitchFamily="18" charset="0"/>
                <a:cs typeface="Arial" pitchFamily="34" charset="0"/>
              </a:rPr>
              <a:t>кількості;</a:t>
            </a:r>
          </a:p>
          <a:p>
            <a:pPr fontAlgn="auto">
              <a:spcBef>
                <a:spcPts val="0"/>
              </a:spcBef>
              <a:spcAft>
                <a:spcPts val="0"/>
              </a:spcAft>
              <a:defRPr/>
            </a:pPr>
            <a:r>
              <a:rPr lang="uk-UA" sz="4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ea typeface="Times New Roman" pitchFamily="18" charset="0"/>
                <a:cs typeface="Arial" pitchFamily="34" charset="0"/>
              </a:rPr>
              <a:t>-  Повторне </a:t>
            </a:r>
            <a:r>
              <a:rPr lang="uk-UA"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ea typeface="Times New Roman" pitchFamily="18" charset="0"/>
                <a:cs typeface="Arial" pitchFamily="34" charset="0"/>
              </a:rPr>
              <a:t>використання;</a:t>
            </a:r>
          </a:p>
          <a:p>
            <a:pPr fontAlgn="auto">
              <a:spcBef>
                <a:spcPts val="0"/>
              </a:spcBef>
              <a:spcAft>
                <a:spcPts val="0"/>
              </a:spcAft>
              <a:defRPr/>
            </a:pPr>
            <a:r>
              <a:rPr lang="uk-UA" sz="4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ea typeface="Times New Roman" pitchFamily="18" charset="0"/>
                <a:cs typeface="Arial" pitchFamily="34" charset="0"/>
              </a:rPr>
              <a:t>-  Переробка</a:t>
            </a:r>
            <a:endParaRPr lang="uk-UA"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ea typeface="Times New Roman" pitchFamily="18" charset="0"/>
              <a:cs typeface="Arial" pitchFamily="34" charset="0"/>
            </a:endParaRPr>
          </a:p>
          <a:p>
            <a:pPr algn="ctr" fontAlgn="auto">
              <a:spcBef>
                <a:spcPts val="0"/>
              </a:spcBef>
              <a:spcAft>
                <a:spcPts val="0"/>
              </a:spcAft>
              <a:defRPr/>
            </a:pPr>
            <a:endParaRPr lang="uk-UA"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ea typeface="Times New Roman" pitchFamily="18" charset="0"/>
              <a:cs typeface="Arial" pitchFamily="34" charset="0"/>
            </a:endParaRPr>
          </a:p>
          <a:p>
            <a:pPr algn="ctr" fontAlgn="auto">
              <a:spcBef>
                <a:spcPts val="0"/>
              </a:spcBef>
              <a:spcAft>
                <a:spcPts val="0"/>
              </a:spcAft>
              <a:defRPr/>
            </a:pPr>
            <a:endParaRPr lang="ru-RU" sz="5400" b="1" dirty="0">
              <a:ln w="18000">
                <a:solidFill>
                  <a:schemeClr val="accent2">
                    <a:lumMod val="75000"/>
                  </a:schemeClr>
                </a:solidFill>
                <a:prstDash val="solid"/>
                <a:miter lim="800000"/>
              </a:ln>
              <a:solidFill>
                <a:srgbClr val="C00000"/>
              </a:solidFill>
              <a:effectLst>
                <a:outerShdw blurRad="25500" dist="23000" dir="7020000" algn="tl">
                  <a:srgbClr val="000000">
                    <a:alpha val="50000"/>
                  </a:srgbClr>
                </a:outerShdw>
              </a:effectLst>
              <a:latin typeface="+mn-lt"/>
              <a:cs typeface="+mn-cs"/>
            </a:endParaRPr>
          </a:p>
        </p:txBody>
      </p:sp>
      <p:sp>
        <p:nvSpPr>
          <p:cNvPr id="33800" name="Прямоугольник 13"/>
          <p:cNvSpPr>
            <a:spLocks noChangeArrowheads="1"/>
          </p:cNvSpPr>
          <p:nvPr/>
        </p:nvSpPr>
        <p:spPr bwMode="auto">
          <a:xfrm>
            <a:off x="3167063" y="3244850"/>
            <a:ext cx="247650" cy="368300"/>
          </a:xfrm>
          <a:prstGeom prst="rect">
            <a:avLst/>
          </a:prstGeom>
          <a:noFill/>
          <a:ln w="9525">
            <a:noFill/>
            <a:miter lim="800000"/>
            <a:headEnd/>
            <a:tailEnd/>
          </a:ln>
        </p:spPr>
        <p:txBody>
          <a:bodyPr wrap="none">
            <a:spAutoFit/>
          </a:bodyPr>
          <a:lstStyle/>
          <a:p>
            <a:r>
              <a:rPr lang="uk-UA">
                <a:solidFill>
                  <a:srgbClr val="000000"/>
                </a:solidFill>
                <a:cs typeface="Times New Roman" pitchFamily="18" charset="0"/>
              </a:rPr>
              <a:t>;</a:t>
            </a:r>
            <a:endParaRPr lang="uk-UA">
              <a:latin typeface="Calibri" pitchFamily="34" charset="0"/>
            </a:endParaRPr>
          </a:p>
        </p:txBody>
      </p:sp>
    </p:spTree>
  </p:cSld>
  <p:clrMapOvr>
    <a:masterClrMapping/>
  </p:clrMapOvr>
  <p:transition spd="slow">
    <p:pull dir="l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Содержимое 13"/>
          <p:cNvSpPr>
            <a:spLocks noGrp="1"/>
          </p:cNvSpPr>
          <p:nvPr>
            <p:ph sz="half" idx="2"/>
          </p:nvPr>
        </p:nvSpPr>
        <p:spPr>
          <a:xfrm>
            <a:off x="4648200" y="285750"/>
            <a:ext cx="4281488" cy="6286500"/>
          </a:xfrm>
        </p:spPr>
        <p:txBody>
          <a:bodyPr rtlCol="0">
            <a:normAutofit fontScale="55000" lnSpcReduction="20000"/>
          </a:bodyPr>
          <a:lstStyle/>
          <a:p>
            <a:pPr fontAlgn="auto">
              <a:spcAft>
                <a:spcPts val="0"/>
              </a:spcAft>
              <a:buFont typeface="Arial" pitchFamily="34" charset="0"/>
              <a:buChar char="•"/>
              <a:defRPr/>
            </a:pPr>
            <a:r>
              <a:rPr lang="uk-UA" b="1" smtClean="0">
                <a:solidFill>
                  <a:srgbClr val="FF0000"/>
                </a:solidFill>
              </a:rPr>
              <a:t>З кожним днем через сучасну екологію, українців стає менше.</a:t>
            </a:r>
          </a:p>
          <a:p>
            <a:pPr fontAlgn="auto">
              <a:spcAft>
                <a:spcPts val="0"/>
              </a:spcAft>
              <a:buFont typeface="Arial" pitchFamily="34" charset="0"/>
              <a:buChar char="•"/>
              <a:defRPr/>
            </a:pPr>
            <a:r>
              <a:rPr lang="uk-UA" b="1" smtClean="0">
                <a:solidFill>
                  <a:srgbClr val="FF0000"/>
                </a:solidFill>
              </a:rPr>
              <a:t>Тривалість життя порівняно з попередніми роками знизилась на 6%, а це 3роки.</a:t>
            </a:r>
          </a:p>
          <a:p>
            <a:pPr fontAlgn="auto">
              <a:spcAft>
                <a:spcPts val="0"/>
              </a:spcAft>
              <a:buFont typeface="Arial" pitchFamily="34" charset="0"/>
              <a:buChar char="•"/>
              <a:defRPr/>
            </a:pPr>
            <a:r>
              <a:rPr lang="uk-UA" b="1" smtClean="0">
                <a:solidFill>
                  <a:srgbClr val="FF0000"/>
                </a:solidFill>
              </a:rPr>
              <a:t>Смертність в 4рази вища ніж в Європі.</a:t>
            </a:r>
          </a:p>
          <a:p>
            <a:pPr fontAlgn="auto">
              <a:spcAft>
                <a:spcPts val="0"/>
              </a:spcAft>
              <a:buFont typeface="Arial" pitchFamily="34" charset="0"/>
              <a:buNone/>
              <a:defRPr/>
            </a:pPr>
            <a:r>
              <a:rPr lang="uk-UA" smtClean="0"/>
              <a:t> </a:t>
            </a:r>
          </a:p>
          <a:p>
            <a:pPr fontAlgn="auto">
              <a:spcAft>
                <a:spcPts val="0"/>
              </a:spcAft>
              <a:buFont typeface="Arial" pitchFamily="34" charset="0"/>
              <a:buChar char="•"/>
              <a:defRPr/>
            </a:pPr>
            <a:r>
              <a:rPr lang="uk-UA" u="sng" smtClean="0"/>
              <a:t>Хочемо ми так жити? Знищувати! Забруднювати!</a:t>
            </a:r>
            <a:endParaRPr lang="uk-UA" smtClean="0"/>
          </a:p>
          <a:p>
            <a:pPr fontAlgn="auto">
              <a:spcAft>
                <a:spcPts val="0"/>
              </a:spcAft>
              <a:buFont typeface="Arial" pitchFamily="34" charset="0"/>
              <a:buNone/>
              <a:defRPr/>
            </a:pPr>
            <a:r>
              <a:rPr lang="uk-UA" smtClean="0"/>
              <a:t> </a:t>
            </a:r>
          </a:p>
          <a:p>
            <a:pPr fontAlgn="auto">
              <a:spcAft>
                <a:spcPts val="0"/>
              </a:spcAft>
              <a:buFont typeface="Arial" pitchFamily="34" charset="0"/>
              <a:buChar char="•"/>
              <a:defRPr/>
            </a:pPr>
            <a:r>
              <a:rPr lang="uk-UA" b="1" smtClean="0">
                <a:solidFill>
                  <a:schemeClr val="accent1">
                    <a:lumMod val="75000"/>
                  </a:schemeClr>
                </a:solidFill>
              </a:rPr>
              <a:t>Ще не пізно все змінити! Пам`ятай! Світ починається з тебе: </a:t>
            </a:r>
          </a:p>
          <a:p>
            <a:pPr fontAlgn="auto">
              <a:spcAft>
                <a:spcPts val="0"/>
              </a:spcAft>
              <a:buFont typeface="Arial" pitchFamily="34" charset="0"/>
              <a:buNone/>
              <a:defRPr/>
            </a:pPr>
            <a:r>
              <a:rPr lang="uk-UA" smtClean="0"/>
              <a:t> </a:t>
            </a:r>
          </a:p>
          <a:p>
            <a:pPr fontAlgn="auto">
              <a:spcAft>
                <a:spcPts val="0"/>
              </a:spcAft>
              <a:buFont typeface="Arial" pitchFamily="34" charset="0"/>
              <a:buChar char="•"/>
              <a:defRPr/>
            </a:pPr>
            <a:r>
              <a:rPr lang="uk-UA" b="1" smtClean="0"/>
              <a:t>1. Не спалюй речі, які під час горіння виділяють токсичні речовини.</a:t>
            </a:r>
          </a:p>
          <a:p>
            <a:pPr fontAlgn="auto">
              <a:spcAft>
                <a:spcPts val="0"/>
              </a:spcAft>
              <a:buFont typeface="Arial" pitchFamily="34" charset="0"/>
              <a:buChar char="•"/>
              <a:defRPr/>
            </a:pPr>
            <a:r>
              <a:rPr lang="uk-UA" b="1" smtClean="0"/>
              <a:t>2. Не користуйся транспортом без потреби. Хотьба чи велосипед не тільки покращить твою фізичну форму, а й убереже повітря від токсичних викидів.</a:t>
            </a:r>
          </a:p>
          <a:p>
            <a:pPr fontAlgn="auto">
              <a:spcAft>
                <a:spcPts val="0"/>
              </a:spcAft>
              <a:buFont typeface="Arial" pitchFamily="34" charset="0"/>
              <a:buChar char="•"/>
              <a:defRPr/>
            </a:pPr>
            <a:r>
              <a:rPr lang="uk-UA" b="1" smtClean="0"/>
              <a:t>3. Посади молоді дерева- колись вони стануть лісом чи садом.</a:t>
            </a:r>
          </a:p>
          <a:p>
            <a:pPr fontAlgn="auto">
              <a:spcAft>
                <a:spcPts val="0"/>
              </a:spcAft>
              <a:buFont typeface="Arial" pitchFamily="34" charset="0"/>
              <a:buChar char="•"/>
              <a:defRPr/>
            </a:pPr>
            <a:r>
              <a:rPr lang="uk-UA" b="1" smtClean="0"/>
              <a:t>4. Використовуй для опалення новітні технології.</a:t>
            </a:r>
          </a:p>
          <a:p>
            <a:pPr fontAlgn="auto">
              <a:spcAft>
                <a:spcPts val="0"/>
              </a:spcAft>
              <a:buFont typeface="Arial" pitchFamily="34" charset="0"/>
              <a:buNone/>
              <a:defRPr/>
            </a:pPr>
            <a:r>
              <a:rPr lang="uk-UA" smtClean="0"/>
              <a:t> </a:t>
            </a:r>
          </a:p>
          <a:p>
            <a:pPr fontAlgn="auto">
              <a:spcAft>
                <a:spcPts val="0"/>
              </a:spcAft>
              <a:buFont typeface="Arial" pitchFamily="34" charset="0"/>
              <a:buNone/>
              <a:defRPr/>
            </a:pPr>
            <a:r>
              <a:rPr lang="uk-UA" smtClean="0"/>
              <a:t> </a:t>
            </a:r>
          </a:p>
          <a:p>
            <a:pPr algn="r" fontAlgn="auto">
              <a:spcAft>
                <a:spcPts val="0"/>
              </a:spcAft>
              <a:buFont typeface="Arial" pitchFamily="34" charset="0"/>
              <a:buNone/>
              <a:defRPr/>
            </a:pPr>
            <a:r>
              <a:rPr lang="uk-UA" i="1" smtClean="0"/>
              <a:t>         Ніщо в природі не зникає безслідно, крім навколишнього нас середовища! </a:t>
            </a:r>
          </a:p>
          <a:p>
            <a:pPr algn="r" fontAlgn="auto">
              <a:spcAft>
                <a:spcPts val="0"/>
              </a:spcAft>
              <a:buFont typeface="Arial" pitchFamily="34" charset="0"/>
              <a:buNone/>
              <a:defRPr/>
            </a:pPr>
            <a:r>
              <a:rPr lang="uk-UA" i="1" smtClean="0"/>
              <a:t>Л.Сухоруков</a:t>
            </a:r>
            <a:endParaRPr lang="uk-UA" smtClean="0"/>
          </a:p>
          <a:p>
            <a:pPr fontAlgn="auto">
              <a:spcAft>
                <a:spcPts val="0"/>
              </a:spcAft>
              <a:buFont typeface="Arial" pitchFamily="34" charset="0"/>
              <a:buChar char="•"/>
              <a:defRPr/>
            </a:pPr>
            <a:endParaRPr lang="uk-UA" dirty="0"/>
          </a:p>
        </p:txBody>
      </p:sp>
      <p:sp>
        <p:nvSpPr>
          <p:cNvPr id="4" name="Заголовок 1"/>
          <p:cNvSpPr txBox="1">
            <a:spLocks/>
          </p:cNvSpPr>
          <p:nvPr/>
        </p:nvSpPr>
        <p:spPr>
          <a:xfrm>
            <a:off x="684213" y="620713"/>
            <a:ext cx="7991475" cy="993775"/>
          </a:xfrm>
          <a:prstGeom prst="rect">
            <a:avLst/>
          </a:prstGeom>
        </p:spPr>
        <p:txBody>
          <a:bodyPr anchor="ctr">
            <a:normAutofit/>
          </a:bodyPr>
          <a:lstStyle/>
          <a:p>
            <a:pPr algn="ctr" fontAlgn="auto">
              <a:spcAft>
                <a:spcPts val="0"/>
              </a:spcAft>
              <a:defRPr/>
            </a:pPr>
            <a:endParaRPr lang="uk-UA" sz="3000" b="1" dirty="0">
              <a:effectLst>
                <a:outerShdw blurRad="38100" dist="38100" dir="2700000" algn="tl">
                  <a:srgbClr val="000000">
                    <a:alpha val="43137"/>
                  </a:srgbClr>
                </a:outerShdw>
              </a:effectLst>
              <a:latin typeface="Bookman Old Style" pitchFamily="18" charset="0"/>
              <a:ea typeface="+mj-ea"/>
              <a:cs typeface="+mj-cs"/>
            </a:endParaRPr>
          </a:p>
        </p:txBody>
      </p:sp>
      <p:pic>
        <p:nvPicPr>
          <p:cNvPr id="34820" name="Picture 8"/>
          <p:cNvPicPr>
            <a:picLocks noChangeAspect="1" noChangeArrowheads="1"/>
          </p:cNvPicPr>
          <p:nvPr/>
        </p:nvPicPr>
        <p:blipFill>
          <a:blip r:embed="rId2"/>
          <a:srcRect/>
          <a:stretch>
            <a:fillRect/>
          </a:stretch>
        </p:blipFill>
        <p:spPr bwMode="auto">
          <a:xfrm>
            <a:off x="0" y="6215063"/>
            <a:ext cx="4629150" cy="342900"/>
          </a:xfrm>
          <a:prstGeom prst="rect">
            <a:avLst/>
          </a:prstGeom>
          <a:noFill/>
          <a:ln w="9525">
            <a:noFill/>
            <a:miter lim="800000"/>
            <a:headEnd/>
            <a:tailEnd/>
          </a:ln>
        </p:spPr>
      </p:pic>
      <p:pic>
        <p:nvPicPr>
          <p:cNvPr id="3081" name="Рисунок 10" descr="ÐÐ¾Ð²âÑÐ·Ð°Ð½Ðµ Ð·Ð¾Ð±ÑÐ°Ð¶ÐµÐ½Ð½Ñ"/>
          <p:cNvPicPr>
            <a:picLocks noChangeAspect="1" noChangeArrowheads="1"/>
          </p:cNvPicPr>
          <p:nvPr/>
        </p:nvPicPr>
        <p:blipFill>
          <a:blip r:embed="rId3"/>
          <a:srcRect/>
          <a:stretch>
            <a:fillRect/>
          </a:stretch>
        </p:blipFill>
        <p:spPr bwMode="auto">
          <a:xfrm>
            <a:off x="357158" y="1357298"/>
            <a:ext cx="3786214" cy="3786214"/>
          </a:xfrm>
          <a:prstGeom prst="rect">
            <a:avLst/>
          </a:prstGeom>
          <a:ln>
            <a:noFill/>
          </a:ln>
          <a:effectLst>
            <a:softEdge rad="112500"/>
          </a:effectLst>
        </p:spPr>
      </p:pic>
      <p:sp>
        <p:nvSpPr>
          <p:cNvPr id="34822" name="WordArt 10"/>
          <p:cNvSpPr>
            <a:spLocks noChangeArrowheads="1" noChangeShapeType="1" noTextEdit="1"/>
          </p:cNvSpPr>
          <p:nvPr/>
        </p:nvSpPr>
        <p:spPr bwMode="auto">
          <a:xfrm>
            <a:off x="357188" y="500063"/>
            <a:ext cx="3640137" cy="2228850"/>
          </a:xfrm>
          <a:prstGeom prst="rect">
            <a:avLst/>
          </a:prstGeom>
        </p:spPr>
        <p:txBody>
          <a:bodyPr spcFirstLastPara="1" wrap="none" fromWordArt="1">
            <a:prstTxWarp prst="textArchUp">
              <a:avLst>
                <a:gd name="adj" fmla="val 10924884"/>
              </a:avLst>
            </a:prstTxWarp>
          </a:bodyPr>
          <a:lstStyle/>
          <a:p>
            <a:pPr algn="ctr"/>
            <a:r>
              <a:rPr lang="ru-RU" sz="3600" kern="10">
                <a:ln w="9525">
                  <a:solidFill>
                    <a:srgbClr val="000000"/>
                  </a:solidFill>
                  <a:round/>
                  <a:headEnd/>
                  <a:tailEnd/>
                </a:ln>
                <a:gradFill rotWithShape="1">
                  <a:gsLst>
                    <a:gs pos="0">
                      <a:srgbClr val="943634"/>
                    </a:gs>
                    <a:gs pos="100000">
                      <a:srgbClr val="365F91"/>
                    </a:gs>
                  </a:gsLst>
                  <a:lin ang="5400000" scaled="1"/>
                </a:gradFill>
                <a:latin typeface="Arial Black"/>
              </a:rPr>
              <a:t>Скажемо сміттю - "НІ!"</a:t>
            </a:r>
            <a:endParaRPr lang="en-US" sz="3600" kern="10">
              <a:ln w="9525">
                <a:solidFill>
                  <a:srgbClr val="000000"/>
                </a:solidFill>
                <a:round/>
                <a:headEnd/>
                <a:tailEnd/>
              </a:ln>
              <a:gradFill rotWithShape="1">
                <a:gsLst>
                  <a:gs pos="0">
                    <a:srgbClr val="943634"/>
                  </a:gs>
                  <a:gs pos="100000">
                    <a:srgbClr val="365F91"/>
                  </a:gs>
                </a:gsLst>
                <a:lin ang="5400000" scaled="1"/>
              </a:gradFill>
              <a:latin typeface="Arial Black"/>
            </a:endParaRPr>
          </a:p>
        </p:txBody>
      </p:sp>
      <p:sp>
        <p:nvSpPr>
          <p:cNvPr id="34823"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latin typeface="Calibri" pitchFamily="34" charset="0"/>
            </a:endParaRPr>
          </a:p>
        </p:txBody>
      </p:sp>
      <p:sp>
        <p:nvSpPr>
          <p:cNvPr id="34824" name="Rectangle 12"/>
          <p:cNvSpPr>
            <a:spLocks noChangeArrowheads="1"/>
          </p:cNvSpPr>
          <p:nvPr/>
        </p:nvSpPr>
        <p:spPr bwMode="auto">
          <a:xfrm>
            <a:off x="0" y="457200"/>
            <a:ext cx="9144000" cy="457200"/>
          </a:xfrm>
          <a:prstGeom prst="rect">
            <a:avLst/>
          </a:prstGeom>
          <a:noFill/>
          <a:ln w="9525">
            <a:noFill/>
            <a:miter lim="800000"/>
            <a:headEnd/>
            <a:tailEnd/>
          </a:ln>
        </p:spPr>
        <p:txBody>
          <a:bodyPr wrap="none" anchor="ctr">
            <a:spAutoFit/>
          </a:bodyPr>
          <a:lstStyle/>
          <a:p>
            <a:endParaRPr lang="ru-RU"/>
          </a:p>
        </p:txBody>
      </p:sp>
      <p:sp>
        <p:nvSpPr>
          <p:cNvPr id="34825" name="Rectangle 13"/>
          <p:cNvSpPr>
            <a:spLocks noChangeArrowheads="1"/>
          </p:cNvSpPr>
          <p:nvPr/>
        </p:nvSpPr>
        <p:spPr bwMode="auto">
          <a:xfrm>
            <a:off x="1000125" y="1357313"/>
            <a:ext cx="2214563" cy="369887"/>
          </a:xfrm>
          <a:prstGeom prst="rect">
            <a:avLst/>
          </a:prstGeom>
          <a:noFill/>
          <a:ln w="9525">
            <a:noFill/>
            <a:miter lim="800000"/>
            <a:headEnd/>
            <a:tailEnd/>
          </a:ln>
        </p:spPr>
        <p:txBody>
          <a:bodyPr anchor="ctr">
            <a:spAutoFit/>
          </a:bodyPr>
          <a:lstStyle/>
          <a:p>
            <a:endParaRPr lang="ru-RU"/>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withEffect" nodePh="1">
                                  <p:stCondLst>
                                    <p:cond delay="50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1205</TotalTime>
  <Words>763</Words>
  <Application>Microsoft Office PowerPoint</Application>
  <PresentationFormat>Экран (4:3)</PresentationFormat>
  <Paragraphs>126</Paragraphs>
  <Slides>10</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10</vt:i4>
      </vt:variant>
    </vt:vector>
  </HeadingPairs>
  <TitlesOfParts>
    <vt:vector size="12" baseType="lpstr">
      <vt:lpstr>Тема Office</vt:lpstr>
      <vt:lpstr>Оформление по умолчанию</vt:lpstr>
      <vt:lpstr>Проєкт " Шукаємо вихід із сміттєвих лабіринтів "</vt:lpstr>
      <vt:lpstr>Кожна людина в рік викидає від 200 до 1000кг твердих побутових відходів. В Україні щорічно назбирується близько 37 млн м 3  твердих побутових відходів. Нині їх загальна кількість становить 27млд т. Вони займають площу 160тис. га. Якщо уявити,  що ми рівномірно розподілили все сміття по території нашої країни, то на кожен  квадратний кілометр України припаде 45тис. т цього «добра», із яких 7тис. т – особливо небезпечні, отруйні речовини. </vt:lpstr>
      <vt:lpstr>СМІТТЯ ЯК РЕСУРС </vt:lpstr>
      <vt:lpstr>Слайд 4</vt:lpstr>
      <vt:lpstr>Слайд 5</vt:lpstr>
      <vt:lpstr>Слайд 6</vt:lpstr>
      <vt:lpstr>Слайд 7</vt:lpstr>
      <vt:lpstr>Слайд 8</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Комісія  по  роботі   з  молодшими школярами та школярами середнього  шкільного  віку</dc:title>
  <dc:creator>Пользователь Windows</dc:creator>
  <cp:lastModifiedBy>Діма</cp:lastModifiedBy>
  <cp:revision>119</cp:revision>
  <dcterms:created xsi:type="dcterms:W3CDTF">2017-10-08T07:32:36Z</dcterms:created>
  <dcterms:modified xsi:type="dcterms:W3CDTF">2020-03-02T18:10:35Z</dcterms:modified>
</cp:coreProperties>
</file>