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76" r:id="rId9"/>
    <p:sldId id="274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6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436BA-FB51-4E19-950D-7399C61ACD7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B012E-A7B7-46FD-B8B3-5277A95814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4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1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6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508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9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659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16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8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7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0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5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0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5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3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9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9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5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BABC-95D2-4D32-988D-786C0D8C82E8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046853-828E-4439-961A-E2C51EE277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6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75" y="1052736"/>
            <a:ext cx="4957143" cy="37170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7121" y="5301532"/>
            <a:ext cx="7544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Чи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потрібен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автомобілю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водій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55679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7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229200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Машини-роботи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ULTra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аеропорту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Хитроу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20688"/>
            <a:ext cx="6048672" cy="40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085184"/>
            <a:ext cx="6589200" cy="128089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Бензо-електричний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Lexus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- самая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свіжа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модель,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якій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Google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провіряє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свої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технології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58" y="764704"/>
            <a:ext cx="5715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81128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Машина-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VaMP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одна з перших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автомобілів-роботів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 В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її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створенні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брали участь 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Мюнхенський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університет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Mercedes-Benz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 початку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1990-х.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143" y="260648"/>
            <a:ext cx="545430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869160"/>
            <a:ext cx="6589200" cy="128089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Робот-грузовик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TerraMax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любитель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природи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розроблений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Oshkosh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Corporation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італьянською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Vislab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4664"/>
            <a:ext cx="533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37112"/>
            <a:ext cx="6589200" cy="1568922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Всеберлінське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таксі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MIG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– це маршрутне таксі майбутнього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Зв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’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язок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автомобілем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відбувається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через смартфон,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який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передає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місцезнаходження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пасажира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. Головна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ідея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винахідників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тому,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щ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одне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таксі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зможе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дорозі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забирати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розвозити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декілька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людей, 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їдуть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одному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напрямку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6672"/>
            <a:ext cx="5184576" cy="3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941168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Великобританія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 стане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ще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однією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країною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світі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де на дорогах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з'являться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автомобілі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без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водіїв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48680"/>
            <a:ext cx="5809992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941168"/>
            <a:ext cx="7560840" cy="128089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естонській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столиці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Таллінні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почали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курсувати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безпілотні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автобуси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 Вони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безкоштовно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перевозитимуть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пасажирів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шість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днів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тиждень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Кожен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автобус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вміщує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однак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лише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вісім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пасажирів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764704"/>
            <a:ext cx="6048672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92696"/>
            <a:ext cx="4062218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4293096"/>
            <a:ext cx="6480720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результаті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перегляду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цієї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презентації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стає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зрозуміло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що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наші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вчені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досягли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великого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прогресу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цій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галузі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☺</a:t>
            </a:r>
          </a:p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6027003"/>
            <a:ext cx="38709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Автор презентації:</a:t>
            </a:r>
            <a:br>
              <a:rPr lang="uk-UA" sz="1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1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Лесик Богдан </a:t>
            </a:r>
            <a:br>
              <a:rPr lang="uk-UA" sz="1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1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Учень 6-го а(г) - класу</a:t>
            </a:r>
            <a:endParaRPr lang="ru-RU" sz="1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4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429000"/>
            <a:ext cx="3996912" cy="25202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Роботу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виконав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учень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9 </a:t>
            </a: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класу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b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Яржемський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Святослав</a:t>
            </a:r>
            <a:endParaRPr lang="ru-RU" sz="2000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0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47664" y="4796893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Автомобіль майбутнього вже їздить американськими дорогами. І до його розробки причетна компанія Ґуґл. Цей автомобіль їздить на автопілоті і, окрім непередбачених ситуацій, участі водія не потребує. </a:t>
            </a:r>
            <a:endParaRPr lang="uk-UA" sz="2000" b="1" i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V="1">
            <a:off x="2003997" y="-243407"/>
            <a:ext cx="6600451" cy="14583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1" y="393725"/>
            <a:ext cx="3960440" cy="3042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303" y="393726"/>
            <a:ext cx="3208613" cy="30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5148064" cy="3861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4653136"/>
            <a:ext cx="612068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Але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ця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машина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робитиме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коли вона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наблизиться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до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перехрестя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без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світлофора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?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Виконавчий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редактор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звітів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автомобілістів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Джон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Лінков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пояснює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: 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«На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перехрестях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вона поводиться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дуже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обережно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Вона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має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подивитися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перевірити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хто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знаходиться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перед нею,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хто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навколо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». </a:t>
            </a:r>
            <a:endParaRPr lang="ru-RU" sz="1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4499992" cy="3374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4797152"/>
            <a:ext cx="74992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Розробники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новітнього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автомобіля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сподіваються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їхній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винахід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змінить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суспільство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водіння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стане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більш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безпечним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ефективним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приємним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смертність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на дорогах кардинально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зменшиться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.﻿</a:t>
            </a:r>
            <a:endParaRPr lang="ru-RU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5139139" cy="3858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4838" y="5013176"/>
            <a:ext cx="81966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Надсучасні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легкі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в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управлінні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ощадливі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, з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масою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додаткових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функцій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розважального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та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інформаційного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характеру.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Автомобілі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сьогодні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покликані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зробити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життя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водіїв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якомога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комфортнішим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та легким, у недалекому ж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майбутньому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вони, схоже,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стануть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настільки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самодостатніми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що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почасти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обходитимуться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 без самих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водіїв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.</a:t>
            </a:r>
            <a:endParaRPr lang="ru-RU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2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5004048" cy="3792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869160"/>
            <a:ext cx="77768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У тому, </a:t>
            </a:r>
            <a:r>
              <a:rPr lang="ru-RU" sz="1600" b="1" i="1" dirty="0" err="1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що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err="1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автомобільна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галузь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стоїть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перед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радикальними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змінами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,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можна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було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переконатися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під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час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Міжнародного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транспортного форуму в Лейпцигу, де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нещодавно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не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лише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дискутували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про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майбутнє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автомобілів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, а й представляли "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автомобілі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майбутнього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".</a:t>
            </a:r>
            <a:endParaRPr lang="ru-RU" sz="1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31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79"/>
            <a:ext cx="4464496" cy="3315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221088"/>
            <a:ext cx="55081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1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Міністр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транспорту ФРН </a:t>
            </a:r>
            <a:r>
              <a:rPr lang="uk-UA" sz="1600" b="1" i="1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Александер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Добрінт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наприклад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під'їхав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до входу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виставкового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центру, де проходив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захід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на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автомобілі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BMW i3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без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водія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"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Це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чіткий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сигнал того,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мобільність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змінюється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", -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прокоментував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свою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поїздку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міністр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1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365104"/>
            <a:ext cx="6589200" cy="1640930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Результати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досягнень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цій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галузі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автомобільних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інтернет-компаній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університетів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та 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лабораторій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простих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приватних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осіб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допоможе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уявити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яких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новинок  нам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чекати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в 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дальнішому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764704"/>
            <a:ext cx="45365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81128"/>
            <a:ext cx="6589200" cy="12808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Фургончик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добрався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Італії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до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Китаю без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водія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Він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об'їхав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Словенію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Хорватію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Сербію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Угорщину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Україну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Росію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80728"/>
            <a:ext cx="4029805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418</TotalTime>
  <Words>432</Words>
  <Application>Microsoft Office PowerPoint</Application>
  <PresentationFormat>Екран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Легкий дым</vt:lpstr>
      <vt:lpstr>Презентація PowerPoint</vt:lpstr>
      <vt:lpstr>Автомобіль майбутнього вже їздить американськими дорогами. І до його розробки причетна компанія Ґуґл. Цей автомобіль їздить на автопілоті і, окрім непередбачених ситуацій, участі водія не потребує. 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Результати досягнень в цій галузі автомобільних та інтернет-компаній, університетів та  лабораторій, простих приватних осіб, допоможе уявити , яких новинок  нам чекати в  дальнішому.</vt:lpstr>
      <vt:lpstr>Фургончик, що добрався з Італії до Китаю без водія. Він об'їхав Словенію, Хорватію, Сербію, Угорщину, Україну та Росію. </vt:lpstr>
      <vt:lpstr>Машини-роботи ULTra в аеропорту Хитроу</vt:lpstr>
      <vt:lpstr>Бензо-електричний Lexus - самая свіжа модель, на якій Google провіряє свої технології.</vt:lpstr>
      <vt:lpstr>Машина-VaMP: одна з перших автомобілів-роботів. В її  створенні брали участь  Мюнхенський університет і Mercedes-Benz,  на початку 1990-х. </vt:lpstr>
      <vt:lpstr>Робот-грузовик TerraMax, любитель природи, розроблений Oshkosh Corporation і італьянською Vislab.</vt:lpstr>
      <vt:lpstr>Всеберлінське таксі MIG – це маршрутне таксі майбутнього. Зв’язок з автомобілем відбувається через смартфон, який передає місцезнаходження пасажира . Головна ідея винахідників в тому, що одне таксі зможе по дорозі забирати і розвозити декілька людей,  які їдуть в одному напрямку.</vt:lpstr>
      <vt:lpstr>Великобританія  стане ще однією країною в світі, де на дорогах з'являться автомобілі без водіїв.</vt:lpstr>
      <vt:lpstr>В естонській столиці Таллінні почали курсувати безпілотні автобуси. Вони безкоштовно перевозитимуть пасажирів шість днів на тиждень. Кожен автобус вміщує, однак, лише вісім пасажирів.</vt:lpstr>
      <vt:lpstr>Презентація PowerPoint</vt:lpstr>
      <vt:lpstr>Роботу виконав учень 9 класу  Яржемський Святослав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Учень7</cp:lastModifiedBy>
  <cp:revision>30</cp:revision>
  <dcterms:created xsi:type="dcterms:W3CDTF">2017-12-12T13:34:14Z</dcterms:created>
  <dcterms:modified xsi:type="dcterms:W3CDTF">2018-05-02T08:24:24Z</dcterms:modified>
</cp:coreProperties>
</file>