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A2C716AA-863D-4325-94C3-FF998D37EC3B}" type="datetimeFigureOut">
              <a:rPr lang="uk-UA" smtClean="0"/>
              <a:t>14.05.2018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C8997C5A-780A-47B0-9185-95D4D8FD7BED}" type="slidenum">
              <a:rPr lang="uk-UA" smtClean="0"/>
              <a:t>‹№›</a:t>
            </a:fld>
            <a:endParaRPr lang="uk-U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16AA-863D-4325-94C3-FF998D37EC3B}" type="datetimeFigureOut">
              <a:rPr lang="uk-UA" smtClean="0"/>
              <a:t>14.05.2018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997C5A-780A-47B0-9185-95D4D8FD7BED}" type="slidenum">
              <a:rPr lang="uk-UA" smtClean="0"/>
              <a:t>‹№›</a:t>
            </a:fld>
            <a:endParaRPr lang="uk-U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16AA-863D-4325-94C3-FF998D37EC3B}" type="datetimeFigureOut">
              <a:rPr lang="uk-UA" smtClean="0"/>
              <a:t>14.05.2018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997C5A-780A-47B0-9185-95D4D8FD7BED}" type="slidenum">
              <a:rPr lang="uk-UA" smtClean="0"/>
              <a:t>‹№›</a:t>
            </a:fld>
            <a:endParaRPr lang="uk-U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16AA-863D-4325-94C3-FF998D37EC3B}" type="datetimeFigureOut">
              <a:rPr lang="uk-UA" smtClean="0"/>
              <a:t>14.05.2018</a:t>
            </a:fld>
            <a:endParaRPr lang="uk-U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997C5A-780A-47B0-9185-95D4D8FD7BED}" type="slidenum">
              <a:rPr lang="uk-UA" smtClean="0"/>
              <a:t>‹№›</a:t>
            </a:fld>
            <a:endParaRPr lang="uk-U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A2C716AA-863D-4325-94C3-FF998D37EC3B}" type="datetimeFigureOut">
              <a:rPr lang="uk-UA" smtClean="0"/>
              <a:t>14.05.2018</a:t>
            </a:fld>
            <a:endParaRPr lang="uk-U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C8997C5A-780A-47B0-9185-95D4D8FD7BED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uk-UA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16AA-863D-4325-94C3-FF998D37EC3B}" type="datetimeFigureOut">
              <a:rPr lang="uk-UA" smtClean="0"/>
              <a:t>14.05.2018</a:t>
            </a:fld>
            <a:endParaRPr lang="uk-U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997C5A-780A-47B0-9185-95D4D8FD7BED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16AA-863D-4325-94C3-FF998D37EC3B}" type="datetimeFigureOut">
              <a:rPr lang="uk-UA" smtClean="0"/>
              <a:t>14.05.2018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997C5A-780A-47B0-9185-95D4D8FD7BED}" type="slidenum">
              <a:rPr lang="uk-UA" smtClean="0"/>
              <a:t>‹№›</a:t>
            </a:fld>
            <a:endParaRPr lang="uk-U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16AA-863D-4325-94C3-FF998D37EC3B}" type="datetimeFigureOut">
              <a:rPr lang="uk-UA" smtClean="0"/>
              <a:t>14.05.2018</a:t>
            </a:fld>
            <a:endParaRPr lang="uk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997C5A-780A-47B0-9185-95D4D8FD7BED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16AA-863D-4325-94C3-FF998D37EC3B}" type="datetimeFigureOut">
              <a:rPr lang="uk-UA" smtClean="0"/>
              <a:t>14.05.2018</a:t>
            </a:fld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997C5A-780A-47B0-9185-95D4D8FD7BED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16AA-863D-4325-94C3-FF998D37EC3B}" type="datetimeFigureOut">
              <a:rPr lang="uk-UA" smtClean="0"/>
              <a:t>14.05.2018</a:t>
            </a:fld>
            <a:endParaRPr lang="uk-U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997C5A-780A-47B0-9185-95D4D8FD7BED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16AA-863D-4325-94C3-FF998D37EC3B}" type="datetimeFigureOut">
              <a:rPr lang="uk-UA" smtClean="0"/>
              <a:t>14.05.2018</a:t>
            </a:fld>
            <a:endParaRPr lang="uk-UA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997C5A-780A-47B0-9185-95D4D8FD7BED}" type="slidenum">
              <a:rPr lang="uk-UA" smtClean="0"/>
              <a:t>‹№›</a:t>
            </a:fld>
            <a:endParaRPr lang="uk-U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997C5A-780A-47B0-9185-95D4D8FD7BED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C716AA-863D-4325-94C3-FF998D37EC3B}" type="datetimeFigureOut">
              <a:rPr lang="uk-UA" smtClean="0"/>
              <a:t>14.05.2018</a:t>
            </a:fld>
            <a:endParaRPr lang="uk-U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Підготували учениці 8 класу : </a:t>
            </a:r>
          </a:p>
          <a:p>
            <a:r>
              <a:rPr lang="uk-UA" sz="2000" dirty="0" err="1" smtClean="0"/>
              <a:t>Брозь</a:t>
            </a:r>
            <a:r>
              <a:rPr lang="uk-UA" sz="2000" dirty="0"/>
              <a:t>  </a:t>
            </a:r>
            <a:r>
              <a:rPr lang="uk-UA" sz="2000" dirty="0" smtClean="0"/>
              <a:t>Д.</a:t>
            </a:r>
          </a:p>
          <a:p>
            <a:r>
              <a:rPr lang="uk-UA" sz="2000" dirty="0" smtClean="0"/>
              <a:t>Гуменна Б. </a:t>
            </a:r>
            <a:endParaRPr lang="uk-UA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47800"/>
            <a:ext cx="5933256" cy="2133600"/>
          </a:xfrm>
        </p:spPr>
        <p:txBody>
          <a:bodyPr/>
          <a:lstStyle/>
          <a:p>
            <a:r>
              <a:rPr lang="uk-UA" dirty="0" smtClean="0"/>
              <a:t>Стилі одягу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7543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Мінімалізм </a:t>
            </a:r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8935698" cy="3322048"/>
          </a:xfrm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01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Сафарі </a:t>
            </a:r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2487"/>
            <a:ext cx="8818138" cy="2575743"/>
          </a:xfrm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164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Мілітарі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8"/>
            <a:ext cx="8820472" cy="4258158"/>
          </a:xfrm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780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Колоніальний стиль </a:t>
            </a:r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3" y="2656300"/>
            <a:ext cx="8702005" cy="2860932"/>
          </a:xfrm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982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Морський стиль </a:t>
            </a:r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6912"/>
            <a:ext cx="8858412" cy="3136398"/>
          </a:xfrm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411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Вамп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8863019" cy="4311738"/>
          </a:xfrm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241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Диско </a:t>
            </a:r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4244"/>
            <a:ext cx="8820472" cy="4221117"/>
          </a:xfrm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452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Тедді-гелз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5" y="1484784"/>
            <a:ext cx="8892480" cy="4915611"/>
          </a:xfrm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448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Гарсон </a:t>
            </a:r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10" y="-1"/>
            <a:ext cx="6978174" cy="6865925"/>
          </a:xfrm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 smtClean="0"/>
              <a:t>(жіночий одяг в чоловічому стилі )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9972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121"/>
            <a:ext cx="8688964" cy="651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3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3206824" cy="1874837"/>
          </a:xfrm>
        </p:spPr>
        <p:txBody>
          <a:bodyPr/>
          <a:lstStyle/>
          <a:p>
            <a:pPr algn="ctr"/>
            <a:r>
              <a:rPr lang="uk-UA" dirty="0" smtClean="0"/>
              <a:t>Стиль : « </a:t>
            </a:r>
            <a:r>
              <a:rPr lang="uk-UA" b="1" dirty="0"/>
              <a:t>Класичний консервативний </a:t>
            </a:r>
            <a:r>
              <a:rPr lang="uk-UA" b="1" dirty="0" smtClean="0"/>
              <a:t>стиль »</a:t>
            </a:r>
            <a:r>
              <a:rPr lang="uk-UA" b="1" dirty="0"/>
              <a:t/>
            </a:r>
            <a:br>
              <a:rPr lang="uk-UA" b="1" dirty="0"/>
            </a:br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8854607" cy="4451796"/>
          </a:xfrm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3190056" cy="162922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5309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Романтичний стиль </a:t>
            </a:r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98" y="1538993"/>
            <a:ext cx="9096474" cy="3235343"/>
          </a:xfrm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1239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Спортивний стиль </a:t>
            </a:r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" y="908720"/>
            <a:ext cx="8748464" cy="4123380"/>
          </a:xfrm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90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Стиль</a:t>
            </a:r>
            <a:r>
              <a:rPr lang="en-US" dirty="0" smtClean="0"/>
              <a:t> casual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8854342" cy="3234948"/>
          </a:xfrm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729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Дербі стиль </a:t>
            </a:r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" y="1844824"/>
            <a:ext cx="8871086" cy="4213382"/>
          </a:xfrm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317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Діловий стиль </a:t>
            </a:r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88840"/>
            <a:ext cx="8820472" cy="3758550"/>
          </a:xfrm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749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Екстравагантний </a:t>
            </a:r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3"/>
            <a:ext cx="8829796" cy="4704149"/>
          </a:xfrm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046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Етнічний одяг </a:t>
            </a:r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8713003" cy="3949630"/>
          </a:xfrm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899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кладена">
  <a:themeElements>
    <a:clrScheme name="Складена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кладе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кладе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33</TotalTime>
  <Words>51</Words>
  <Application>Microsoft Office PowerPoint</Application>
  <PresentationFormat>Екран (4:3)</PresentationFormat>
  <Paragraphs>22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0" baseType="lpstr">
      <vt:lpstr>Складена</vt:lpstr>
      <vt:lpstr>Стилі одягу </vt:lpstr>
      <vt:lpstr>Стиль : « Класичний консервативний стиль » </vt:lpstr>
      <vt:lpstr>Романтичний стиль </vt:lpstr>
      <vt:lpstr>Спортивний стиль </vt:lpstr>
      <vt:lpstr>Стиль casual </vt:lpstr>
      <vt:lpstr>Дербі стиль </vt:lpstr>
      <vt:lpstr>Діловий стиль </vt:lpstr>
      <vt:lpstr>Екстравагантний </vt:lpstr>
      <vt:lpstr>Етнічний одяг </vt:lpstr>
      <vt:lpstr>Мінімалізм </vt:lpstr>
      <vt:lpstr>Сафарі </vt:lpstr>
      <vt:lpstr>Мілітарі </vt:lpstr>
      <vt:lpstr>Колоніальний стиль </vt:lpstr>
      <vt:lpstr>Морський стиль </vt:lpstr>
      <vt:lpstr>Вамп </vt:lpstr>
      <vt:lpstr>Диско </vt:lpstr>
      <vt:lpstr>Тедді-гелз </vt:lpstr>
      <vt:lpstr>Гарсон 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Стилі одягу</dc:title>
  <dc:creator>Учень7</dc:creator>
  <cp:lastModifiedBy>Учень7</cp:lastModifiedBy>
  <cp:revision>4</cp:revision>
  <dcterms:created xsi:type="dcterms:W3CDTF">2018-05-14T12:01:14Z</dcterms:created>
  <dcterms:modified xsi:type="dcterms:W3CDTF">2018-05-14T12:35:06Z</dcterms:modified>
</cp:coreProperties>
</file>