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16.05.2018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 учениця 9 класу</a:t>
            </a:r>
          </a:p>
          <a:p>
            <a:r>
              <a:rPr lang="uk-UA" dirty="0" smtClean="0"/>
              <a:t>Новак Ольга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Мій улюблений стиль одягу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302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85850"/>
            <a:ext cx="77628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0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917"/>
            <a:ext cx="7748338" cy="38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3425"/>
            <a:ext cx="6734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3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7143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3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7143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5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370984" cy="53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09336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адена">
  <a:themeElements>
    <a:clrScheme name="Складена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кладе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кладе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</TotalTime>
  <Words>11</Words>
  <Application>Microsoft Office PowerPoint</Application>
  <PresentationFormat>Екран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Складена</vt:lpstr>
      <vt:lpstr>Мій улюблений стиль одягу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улюблений стиль одягу</dc:title>
  <dc:creator>Sara Yasmeen (Wipro Technologies)</dc:creator>
  <cp:lastModifiedBy>Учень3</cp:lastModifiedBy>
  <cp:revision>3</cp:revision>
  <dcterms:created xsi:type="dcterms:W3CDTF">2010-02-23T11:30:32Z</dcterms:created>
  <dcterms:modified xsi:type="dcterms:W3CDTF">2018-05-16T12:29:52Z</dcterms:modified>
</cp:coreProperties>
</file>