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16" name="Місце для дати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03.05.2018</a:t>
            </a:fld>
            <a:endParaRPr lang="uk-UA"/>
          </a:p>
        </p:txBody>
      </p:sp>
      <p:sp>
        <p:nvSpPr>
          <p:cNvPr id="2" name="Місце для нижнього колонтитула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Місце для номера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03.05.2018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03.05.2018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7" name="Місце для вмісту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03.05.2018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Місце для тексту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9" name="Місце для дати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03.05.2018</a:t>
            </a:fld>
            <a:endParaRPr lang="uk-UA"/>
          </a:p>
        </p:txBody>
      </p:sp>
      <p:sp>
        <p:nvSpPr>
          <p:cNvPr id="11" name="Місце для нижнього колонтитула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1" name="Місце для дати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03.05.2018</a:t>
            </a:fld>
            <a:endParaRPr lang="uk-UA"/>
          </a:p>
        </p:txBody>
      </p:sp>
      <p:sp>
        <p:nvSpPr>
          <p:cNvPr id="10" name="Місце для нижнього колонтитула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25" name="Місце для тексту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8" name="Місце для вмісту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03.05.2018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Пряма сполучна ліні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2" name="Місце для дати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03.05.2018</a:t>
            </a:fld>
            <a:endParaRPr lang="uk-UA"/>
          </a:p>
        </p:txBody>
      </p:sp>
      <p:sp>
        <p:nvSpPr>
          <p:cNvPr id="21" name="Місце для нижнього колонтитула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03.05.2018</a:t>
            </a:fld>
            <a:endParaRPr lang="uk-UA"/>
          </a:p>
        </p:txBody>
      </p:sp>
      <p:sp>
        <p:nvSpPr>
          <p:cNvPr id="24" name="Місце для нижнього колонтитула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 сполучна ліні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14" name="Місце для вмісту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25" name="Місце для дати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03.05.2018</a:t>
            </a:fld>
            <a:endParaRPr lang="uk-UA"/>
          </a:p>
        </p:txBody>
      </p:sp>
      <p:sp>
        <p:nvSpPr>
          <p:cNvPr id="29" name="Місце для нижнього колонтитула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Місце для зображення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03.05.2018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Місце для номера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26" name="Місце для тексту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 сполучна ліні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Місце для тексту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дати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03.05.2018</a:t>
            </a:fld>
            <a:endParaRPr lang="uk-UA"/>
          </a:p>
        </p:txBody>
      </p:sp>
      <p:sp>
        <p:nvSpPr>
          <p:cNvPr id="28" name="Місце для нижнього колонтитула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/>
          </a:p>
        </p:txBody>
      </p:sp>
      <p:sp>
        <p:nvSpPr>
          <p:cNvPr id="10" name="Місце для заголовка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ряма сполучна ліні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 сполучна ліні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Мої права в соціальних мережах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Виконала учениця 9  класу </a:t>
            </a:r>
            <a:r>
              <a:rPr lang="uk-UA" dirty="0" err="1" smtClean="0"/>
              <a:t>Мовчанюк</a:t>
            </a:r>
            <a:r>
              <a:rPr lang="uk-UA" dirty="0" smtClean="0"/>
              <a:t> 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1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656"/>
            <a:ext cx="9350640" cy="619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3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03649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232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84" y="260648"/>
            <a:ext cx="9389638" cy="6264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4450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485900"/>
            <a:ext cx="62293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964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094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22940"/>
            <a:ext cx="8902452" cy="697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676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4"/>
            <a:ext cx="9143999" cy="684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243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2" y="516589"/>
            <a:ext cx="9093618" cy="579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219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9" y="188640"/>
            <a:ext cx="9099032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378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3106"/>
            <a:ext cx="9172834" cy="526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056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0" b="8387"/>
          <a:stretch/>
        </p:blipFill>
        <p:spPr bwMode="auto">
          <a:xfrm>
            <a:off x="0" y="0"/>
            <a:ext cx="93694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12"/>
            <a:ext cx="9149892" cy="685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738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55" y="836712"/>
            <a:ext cx="922731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6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0" b="8799"/>
          <a:stretch/>
        </p:blipFill>
        <p:spPr bwMode="auto">
          <a:xfrm>
            <a:off x="0" y="-99392"/>
            <a:ext cx="9144000" cy="67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9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4" y="0"/>
            <a:ext cx="9147963" cy="6855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2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40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6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77" y="0"/>
            <a:ext cx="91735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04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3" y="0"/>
            <a:ext cx="91519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1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лка">
  <a:themeElements>
    <a:clrScheme name="Валка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алка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алка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</TotalTime>
  <Words>12</Words>
  <Application>Microsoft Office PowerPoint</Application>
  <PresentationFormat>Екран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2" baseType="lpstr">
      <vt:lpstr>Валка</vt:lpstr>
      <vt:lpstr>Мої права в соціальних мережах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Мої права в соціальних мережах</dc:title>
  <dc:creator>Sara Yasmeen (Wipro Technologies)</dc:creator>
  <cp:lastModifiedBy>Учень2</cp:lastModifiedBy>
  <cp:revision>9</cp:revision>
  <dcterms:created xsi:type="dcterms:W3CDTF">2010-02-23T11:30:32Z</dcterms:created>
  <dcterms:modified xsi:type="dcterms:W3CDTF">2018-05-03T11:31:58Z</dcterms:modified>
</cp:coreProperties>
</file>