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Малярські роботи своїми руками</a:t>
            </a:r>
            <a:endParaRPr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Підготувала Курта Оксана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Всі фарби, використовувані для обробки внутрішніх поверхонь різних приміщень, діляться на два види – масляні фарби (виготовлені на основі алкід або оліфи) і емульсійні або водно-дисперсійні фарби. У житлових приміщеннях частіше застосовують масляні фарби, а для фарбування стін, стель і підлоги у виробничих приміщеннях часто застосовують емульсійні (латексні) фарби. Їх можна використовувати для фарбування бетонних підлог, цементних поверхонь. Наносити такі фарби просто, і вони вважаються практичними і довговічними. Олійні фарби відрізняються естетичністю, але працювати з ними складніше.</a:t>
            </a:r>
            <a:endParaRPr sz="14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Крім описаного вище поділу, фарби можуть давати напівматовий або матовий ефект, бути глянцевими або напівглянцевими. Матові відтінки вибирають для фарбування поверхонь, на яких пізніше будуть настінні декоративні елементи.</a:t>
            </a:r>
            <a:endParaRPr sz="14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Після фарбування матовими фарбами виходить красива, спокійна забарвлення. Цей тип матеріалу рекомендується вибирати для приміщень, поверхні в яких не піддаються інтенсивної експлуатації. Наприклад, для спальні це буде оптимальним вибором. Глянцеві поверхні не так вибагливі у догляді. Вони ідеальні для обробки дитячих кімнат, холів, віталень. Однак дефекти поверхні вони не приховують, на відміну від матових фарб.</a:t>
            </a:r>
            <a:endParaRPr sz="14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Фарби 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5" y="1505700"/>
            <a:ext cx="4237075" cy="301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505700"/>
            <a:ext cx="4889275" cy="3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24850" y="112350"/>
            <a:ext cx="8763900" cy="48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Малярські роботи - заключний етап ремонтних робіт, при яких малярські матеріали наносяться на поверхню конструкцій, забезпечуючи їм санітарно-гігієнічні норми і надаючи приміщенню (або конструкції) особливий зовнішній вигляд. Іншими словами, малярні роботи - це фінішна обробка поверхонь конструкцій. Саме тому перед початком виконання малярних робіт необхідно закінчити всі будівельні роботи. Винятком є ​​облицювання підлоги (укладання паркетної дошки, ламінату, лінолеуму і т.д.).Малярські роботи діляться: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за умовами виконання робіт - на внутрішні і зовнішні;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по виду сполучного становить - на водні, олійні фарби;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за якістю вироблених робіт - оздоблення під фарбування, обробка під шпалери, під декоративні фарби і штукатурки;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за типом офарблюються поверхонь - метал, дерево, бетон, штукатурка</a:t>
            </a:r>
            <a:b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.Залежно від пропонованих вимог до обробки конструкції, забарвлення, як і оштукатурювання, буває: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Проста - застосовується у приміщеннях та будинках складського чи побутового типу.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Покращена - застосовується при обробці житлових і громадських будівель, а також у приміщеннях будівель підвищеного класу.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Високоякісна - виконується в будівлях і спорудах з підвищеними вимогами до обробки (готелі, кінотеатри і т.д.).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91600" cy="45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000" y="1171275"/>
            <a:ext cx="4400000" cy="28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Етапи малярних робіт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Зазвичай малярні роботи складаються з трьох етапів: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Приготування лакофарбових складів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Підготовка поверхні під фарбування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Фарбування поверхонь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Однак, у зв'язку з тим, що лакофарбові склади в своїй більшості продаються вже готові, то коротко розглянемо тільки підготовку поверхні і її забарвлення.Підготовка поверхонь під забарвленняПідготовка поверхні - це один з головних етапів малярних робіт, від якості виконання якого залежить надійність і довговічність лакофарбового покриття.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911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До підготовчих робіт можна віднести: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Шпатлювання. Застосовується для усунення нерівностей і дефектів поверхні, а також для додання їм ідеально рівного стану. Необхідно пам'ятати, що шпатлювання під поліпшену забарвлення виконується в один шар, а під високоякісне фарбування - у два або три шари. При цьому кожен шпаклювальний шар після висихання загладжується шлифовочной папером або за допомогою спеціальних машин для зачищення шпаклівки.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Очищення. Поверхню очищають від різних забруднень (пилу, жирних плям, іржа, дефектів столярних виробів тощо).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• Грунтування. Перед шпатлюванням, а також, безпосередньо перед самою фарбуванням, поверхню грунтують спеціальними грунтувальними складами. Грунтовка створює спеціальний захисний шар, забезпечуючи хорошу укладиваемость фарб. Тобто, у фарбується з'являється можливість однаково (рівномірно) вбирати в себе лакофарбові склади.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38000" cy="43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Фарбування поверхонь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Система нанесення лакофарбових сумішей на поверхню залежить від типу матеріалів, з яких виготовлена ​​сама поверхня. Однак не залежно від матеріалу поверхні, фарбування повинна відбуватися послідовно і у кілька шарів. Число наносяться шарів залежить від кількох факторів: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виду використовуваних фарб;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виду фарбується;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пропонованих вимог до якості покриття;</a:t>
            </a:r>
            <a:endParaRPr sz="1400">
              <a:solidFill>
                <a:srgbClr val="000000"/>
              </a:solidFill>
              <a:highlight>
                <a:srgbClr val="E2E6C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• інструменту, за допомогою якого наносяться лакофарбові склади.</a:t>
            </a:r>
            <a:b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Також слід знати, що забарвлення поверхонь можна виробляти, як ручними методами нанесення малярних складів на поверхню (за допомогою махової або малої пензлем, малярного валика), так і з використанням малярних розпилювачів (фарбопультами, пульверизатором).</a:t>
            </a:r>
            <a:b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" sz="1400">
                <a:solidFill>
                  <a:srgbClr val="000000"/>
                </a:solidFill>
                <a:highlight>
                  <a:srgbClr val="E2E6CF"/>
                </a:highlight>
                <a:latin typeface="Trebuchet MS"/>
                <a:ea typeface="Trebuchet MS"/>
                <a:cs typeface="Trebuchet MS"/>
                <a:sym typeface="Trebuchet MS"/>
              </a:rPr>
              <a:t>Використання різних інструментів для фарбування поверхонь може зіграти величезну роль, починаючи від зниження втоми, і до підвищення продуктивності праці і отримання високої якості поверхні, що фарбується. Тому необхідно не тільки знати, як правильно готувати і наносити лакофарбові склади на поверхню, але і вміти застосовувати для фарбування різні малярські інструменти.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Фарбропульт                        Пульверизатор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34" y="1500175"/>
            <a:ext cx="3643325" cy="36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7" y="1500175"/>
            <a:ext cx="3394700" cy="33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