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  <p:sldMasterId id="2147483756" r:id="rId3"/>
  </p:sldMasterIdLst>
  <p:sldIdLst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EA09A4-1E54-4F6E-BAF4-4AC5A1071264}" type="datetimeFigureOut">
              <a:rPr lang="uk-UA" smtClean="0"/>
              <a:t>07.05.2018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9A190E-3727-4BE8-AF5B-A8D54B68085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«Малярні роботи в побуті власними руками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smtClean="0"/>
              <a:t>Підготували учениці 7 класу </a:t>
            </a:r>
          </a:p>
          <a:p>
            <a:r>
              <a:rPr lang="uk-UA" smtClean="0"/>
              <a:t>Ягодзінська Анастасія </a:t>
            </a:r>
          </a:p>
          <a:p>
            <a:r>
              <a:rPr lang="uk-UA" smtClean="0"/>
              <a:t>та</a:t>
            </a:r>
          </a:p>
          <a:p>
            <a:r>
              <a:rPr lang="uk-UA" smtClean="0"/>
              <a:t> Курта Олександра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10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/>
              <a:t>Малярні роботи - нанесення фарбувальних сумішей на поверхні конструкцій будівель і споруд з метою збільшення терміну їх служби, поліпшення санітарно-гігієнічних умов в приміщеннях та надання їм красивого зовнішнього вигляду. Шпалерні роботи виконують малярі.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66675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7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2200" dirty="0" smtClean="0"/>
              <a:t>Клейовими </a:t>
            </a:r>
            <a:r>
              <a:rPr lang="uk-UA" sz="2200" dirty="0"/>
              <a:t>сумішами звичайно фарбують стіни і стелі всередині приміщень з нормальною вологістю, масляними - зовнішні поверхні (фасади) будівель і споруд, внутрішні приміщення з підвищеною вологістю, столярні та металеві вироби. Більш універсальні синтетичні, силікатні, водоемульсійні фарби. Їх застосовують для обробки будь-якого виду поверхонь. Вони досить надійно захищають конструкції і вироби умовах змінного температурного режиму та впливу агресивного середовища.</a:t>
            </a:r>
            <a:br>
              <a:rPr lang="uk-UA" sz="2200" dirty="0"/>
            </a:br>
            <a:r>
              <a:rPr lang="uk-UA" sz="2200" dirty="0"/>
              <a:t>Завдані фарбувальні суміші після висихання й затвердіння утворюють міцно зчеплену з офарблює поверхнею захисну плівку.</a:t>
            </a:r>
            <a:br>
              <a:rPr lang="uk-UA" sz="2200" dirty="0"/>
            </a:br>
            <a:r>
              <a:rPr lang="uk-UA" sz="2200" dirty="0"/>
              <a:t/>
            </a:r>
            <a:br>
              <a:rPr lang="uk-UA" sz="2200" dirty="0"/>
            </a:br>
            <a:r>
              <a:rPr lang="uk-UA" sz="2200" dirty="0"/>
              <a:t>При виконанні малярних робіт крім фарбувальних складів застосовують різні розчинники фарб (наприклад, скипидар, </a:t>
            </a:r>
            <a:r>
              <a:rPr lang="uk-UA" sz="2200" dirty="0" err="1"/>
              <a:t>уайт-спирит</a:t>
            </a:r>
            <a:r>
              <a:rPr lang="uk-UA" sz="2200" dirty="0"/>
              <a:t>, ацетон), сикативи (для прискорення висихання олійних фарб), а також допоміжні малярні склади - </a:t>
            </a:r>
            <a:r>
              <a:rPr lang="uk-UA" sz="2200" dirty="0" err="1"/>
              <a:t>грунтовки</a:t>
            </a:r>
            <a:r>
              <a:rPr lang="uk-UA" sz="2200" dirty="0"/>
              <a:t>, шпаклівки, пасти та </a:t>
            </a:r>
            <a:r>
              <a:rPr lang="uk-UA" sz="2200" dirty="0" err="1"/>
              <a:t>ін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4990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sz="2400" dirty="0" err="1"/>
              <a:t>Лакофарбові</a:t>
            </a:r>
            <a:r>
              <a:rPr lang="ru-RU" sz="2400" dirty="0"/>
              <a:t> </a:t>
            </a:r>
            <a:r>
              <a:rPr lang="ru-RU" sz="2400" dirty="0" err="1"/>
              <a:t>покриття</a:t>
            </a:r>
            <a:r>
              <a:rPr lang="ru-RU" sz="2400" dirty="0"/>
              <a:t> </a:t>
            </a:r>
            <a:r>
              <a:rPr lang="ru-RU" sz="2400" dirty="0" err="1"/>
              <a:t>класифікують</a:t>
            </a:r>
            <a:r>
              <a:rPr lang="ru-RU" sz="2400" dirty="0"/>
              <a:t> по ряду </a:t>
            </a:r>
            <a:r>
              <a:rPr lang="ru-RU" sz="2400" dirty="0" err="1"/>
              <a:t>ознак</a:t>
            </a:r>
            <a:r>
              <a:rPr lang="ru-RU" sz="2400" dirty="0"/>
              <a:t>. За </a:t>
            </a:r>
            <a:r>
              <a:rPr lang="ru-RU" sz="2400" dirty="0" err="1"/>
              <a:t>призначенням</a:t>
            </a:r>
            <a:r>
              <a:rPr lang="ru-RU" sz="2400" dirty="0"/>
              <a:t>: </a:t>
            </a:r>
            <a:r>
              <a:rPr lang="ru-RU" sz="2400" dirty="0" err="1"/>
              <a:t>технічні</a:t>
            </a:r>
            <a:r>
              <a:rPr lang="ru-RU" sz="2400" dirty="0"/>
              <a:t> - </a:t>
            </a:r>
            <a:r>
              <a:rPr lang="ru-RU" sz="2400" dirty="0" err="1"/>
              <a:t>оберігання</a:t>
            </a:r>
            <a:r>
              <a:rPr lang="ru-RU" sz="2400" dirty="0"/>
              <a:t> </a:t>
            </a:r>
            <a:r>
              <a:rPr lang="ru-RU" sz="2400" dirty="0" err="1"/>
              <a:t>офарблюються</a:t>
            </a:r>
            <a:r>
              <a:rPr lang="ru-RU" sz="2400" dirty="0"/>
              <a:t> </a:t>
            </a:r>
            <a:r>
              <a:rPr lang="ru-RU" sz="2400" dirty="0" err="1"/>
              <a:t>конструкцій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корозії</a:t>
            </a:r>
            <a:r>
              <a:rPr lang="ru-RU" sz="2400" dirty="0"/>
              <a:t>, </a:t>
            </a:r>
            <a:r>
              <a:rPr lang="ru-RU" sz="2400" dirty="0" err="1"/>
              <a:t>загнивання</a:t>
            </a:r>
            <a:r>
              <a:rPr lang="ru-RU" sz="2400" dirty="0"/>
              <a:t>, </a:t>
            </a:r>
            <a:r>
              <a:rPr lang="ru-RU" sz="2400" dirty="0" err="1"/>
              <a:t>поглинання</a:t>
            </a:r>
            <a:r>
              <a:rPr lang="ru-RU" sz="2400" dirty="0"/>
              <a:t> </a:t>
            </a:r>
            <a:r>
              <a:rPr lang="ru-RU" sz="2400" dirty="0" err="1"/>
              <a:t>вологи</a:t>
            </a:r>
            <a:r>
              <a:rPr lang="ru-RU" sz="2400" dirty="0"/>
              <a:t>, </a:t>
            </a:r>
            <a:r>
              <a:rPr lang="ru-RU" sz="2400" dirty="0" err="1"/>
              <a:t>пожежі</a:t>
            </a:r>
            <a:r>
              <a:rPr lang="ru-RU" sz="2400" dirty="0"/>
              <a:t>,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; </a:t>
            </a:r>
            <a:r>
              <a:rPr lang="ru-RU" sz="2400" dirty="0" err="1"/>
              <a:t>санітарні</a:t>
            </a:r>
            <a:r>
              <a:rPr lang="ru-RU" sz="2400" dirty="0"/>
              <a:t> - </a:t>
            </a:r>
            <a:r>
              <a:rPr lang="ru-RU" sz="2400" dirty="0" err="1"/>
              <a:t>створення</a:t>
            </a:r>
            <a:r>
              <a:rPr lang="ru-RU" sz="2400" dirty="0"/>
              <a:t> в </a:t>
            </a:r>
            <a:r>
              <a:rPr lang="ru-RU" sz="2400" dirty="0" err="1"/>
              <a:t>приміщеннях</a:t>
            </a:r>
            <a:r>
              <a:rPr lang="ru-RU" sz="2400" dirty="0"/>
              <a:t> </a:t>
            </a:r>
            <a:r>
              <a:rPr lang="ru-RU" sz="2400" dirty="0" err="1"/>
              <a:t>належного</a:t>
            </a:r>
            <a:r>
              <a:rPr lang="ru-RU" sz="2400" dirty="0"/>
              <a:t> </a:t>
            </a:r>
            <a:r>
              <a:rPr lang="ru-RU" sz="2400" dirty="0" err="1"/>
              <a:t>санітарного</a:t>
            </a:r>
            <a:r>
              <a:rPr lang="ru-RU" sz="2400" dirty="0"/>
              <a:t> стану, </a:t>
            </a:r>
            <a:r>
              <a:rPr lang="ru-RU" sz="2400" dirty="0" err="1"/>
              <a:t>підтримування</a:t>
            </a:r>
            <a:r>
              <a:rPr lang="ru-RU" sz="2400" dirty="0"/>
              <a:t> в них </a:t>
            </a:r>
            <a:r>
              <a:rPr lang="ru-RU" sz="2400" dirty="0" err="1"/>
              <a:t>чистоти</a:t>
            </a:r>
            <a:r>
              <a:rPr lang="ru-RU" sz="2400" dirty="0"/>
              <a:t>; </a:t>
            </a:r>
            <a:r>
              <a:rPr lang="ru-RU" sz="2400" dirty="0" err="1"/>
              <a:t>декоративні</a:t>
            </a:r>
            <a:r>
              <a:rPr lang="ru-RU" sz="2400" dirty="0"/>
              <a:t> - </a:t>
            </a:r>
            <a:r>
              <a:rPr lang="ru-RU" sz="2400" dirty="0" err="1"/>
              <a:t>архітектурно-художнє</a:t>
            </a:r>
            <a:r>
              <a:rPr lang="ru-RU" sz="2400" dirty="0"/>
              <a:t> </a:t>
            </a:r>
            <a:r>
              <a:rPr lang="ru-RU" sz="2400" dirty="0" err="1"/>
              <a:t>оздоблення</a:t>
            </a:r>
            <a:r>
              <a:rPr lang="ru-RU" sz="2400" dirty="0"/>
              <a:t> </a:t>
            </a:r>
            <a:r>
              <a:rPr lang="ru-RU" sz="2400" dirty="0" err="1"/>
              <a:t>будівлі</a:t>
            </a:r>
            <a:r>
              <a:rPr lang="ru-RU" sz="2400" dirty="0"/>
              <a:t>, </a:t>
            </a:r>
            <a:r>
              <a:rPr lang="ru-RU" sz="2400" dirty="0" err="1"/>
              <a:t>споруди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приміщень</a:t>
            </a:r>
            <a:r>
              <a:rPr lang="ru-RU" sz="2400" dirty="0"/>
              <a:t>. Як правило, при </a:t>
            </a:r>
            <a:r>
              <a:rPr lang="ru-RU" sz="2400" dirty="0" err="1"/>
              <a:t>відповідному</a:t>
            </a:r>
            <a:r>
              <a:rPr lang="ru-RU" sz="2400" dirty="0"/>
              <a:t> </a:t>
            </a:r>
            <a:r>
              <a:rPr lang="ru-RU" sz="2400" dirty="0" err="1"/>
              <a:t>підборі</a:t>
            </a:r>
            <a:r>
              <a:rPr lang="ru-RU" sz="2400" dirty="0"/>
              <a:t> </a:t>
            </a:r>
            <a:r>
              <a:rPr lang="ru-RU" sz="2400" dirty="0" err="1"/>
              <a:t>фарбувальних</a:t>
            </a:r>
            <a:r>
              <a:rPr lang="ru-RU" sz="2400" dirty="0"/>
              <a:t> </a:t>
            </a:r>
            <a:r>
              <a:rPr lang="ru-RU" sz="2400" dirty="0" err="1"/>
              <a:t>складів</a:t>
            </a:r>
            <a:r>
              <a:rPr lang="ru-RU" sz="2400" dirty="0"/>
              <a:t> </a:t>
            </a:r>
            <a:r>
              <a:rPr lang="ru-RU" sz="2400" dirty="0" err="1"/>
              <a:t>ці</a:t>
            </a:r>
            <a:r>
              <a:rPr lang="ru-RU" sz="2400" dirty="0"/>
              <a:t> три </a:t>
            </a:r>
            <a:r>
              <a:rPr lang="ru-RU" sz="2400" dirty="0" err="1"/>
              <a:t>призначення</a:t>
            </a:r>
            <a:r>
              <a:rPr lang="ru-RU" sz="2400" dirty="0"/>
              <a:t> </a:t>
            </a:r>
            <a:r>
              <a:rPr lang="ru-RU" sz="2400" dirty="0" err="1"/>
              <a:t>поєднуються</a:t>
            </a:r>
            <a:r>
              <a:rPr lang="ru-RU" sz="2400" dirty="0"/>
              <a:t>.</a:t>
            </a: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7625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6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864096"/>
          </a:xfrm>
        </p:spPr>
        <p:txBody>
          <a:bodyPr>
            <a:noAutofit/>
          </a:bodyPr>
          <a:lstStyle/>
          <a:p>
            <a:r>
              <a:rPr lang="uk-UA" sz="2000" dirty="0"/>
              <a:t>За впливу навколишнього середовища: зовнішні і внутрішні.</a:t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По категорії якості: прості (оздоблення поверхонь підсобних, складських та інших другорядних приміщень і тимчасових будівель); поліпшені (оздоблення житлових, цивільних і промислових будівель і споруд); високоякісні (обробка основних приміщень будівель клубів, театрів, вокзалів, адміністративних та інших споруд громадського призначення, а також у тих випадках, коли є про це спеціальні вказівки в проекті). Кожна категорія якості фарбування вимагає відповідної підготовки поверхонь.</a:t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По оптичним властивостям:</a:t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непрозорі, повністю вкривають поверхню і надають їй певний колір. Фарби для таких покриттів складаються зі сполучної, барвника (пігменту) і в деяких випадках наповнювача, що дає можливість знизити витрату пігменту, а також розчинників і сикативів;</a:t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прозорі, через які добре видно малюнок і колір підстави. Основним матеріалом служать плівкоутворювальні з добавкою для поліпшення їх властивостей пластифікаторів, сикативів.</a:t>
            </a:r>
          </a:p>
        </p:txBody>
      </p:sp>
    </p:spTree>
    <p:extLst>
      <p:ext uri="{BB962C8B-B14F-4D97-AF65-F5344CB8AC3E}">
        <p14:creationId xmlns:p14="http://schemas.microsoft.com/office/powerpoint/2010/main" val="389196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199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Волна</vt:lpstr>
      <vt:lpstr>Трек</vt:lpstr>
      <vt:lpstr>Открытая</vt:lpstr>
      <vt:lpstr>«Малярні роботи в побуті власними руками</vt:lpstr>
      <vt:lpstr>Малярні роботи - нанесення фарбувальних сумішей на поверхні конструкцій будівель і споруд з метою збільшення терміну їх служби, поліпшення санітарно-гігієнічних умов в приміщеннях та надання їм красивого зовнішнього вигляду. Шпалерні роботи виконують малярі.</vt:lpstr>
      <vt:lpstr>Клейовими сумішами звичайно фарбують стіни і стелі всередині приміщень з нормальною вологістю, масляними - зовнішні поверхні (фасади) будівель і споруд, внутрішні приміщення з підвищеною вологістю, столярні та металеві вироби. Більш універсальні синтетичні, силікатні, водоемульсійні фарби. Їх застосовують для обробки будь-якого виду поверхонь. Вони досить надійно захищають конструкції і вироби умовах змінного температурного режиму та впливу агресивного середовища. Завдані фарбувальні суміші після висихання й затвердіння утворюють міцно зчеплену з офарблює поверхнею захисну плівку.  При виконанні малярних робіт крім фарбувальних складів застосовують різні розчинники фарб (наприклад, скипидар, уайт-спирит, ацетон), сикативи (для прискорення висихання олійних фарб), а також допоміжні малярні склади - грунтовки, шпаклівки, пасти та ін</vt:lpstr>
      <vt:lpstr>Лакофарбові покриття класифікують по ряду ознак. За призначенням: технічні - оберігання офарблюються конструкцій від корозії, загнивання, поглинання вологи, пожежі, дії хімічних речовин тощо; санітарні - створення в приміщеннях належного санітарного стану, підтримування в них чистоти; декоративні - архітектурно-художнє оздоблення будівлі, споруди або його окремих приміщень. Як правило, при відповідному підборі фарбувальних складів ці три призначення поєднуються.</vt:lpstr>
      <vt:lpstr>За впливу навколишнього середовища: зовнішні і внутрішні.  По категорії якості: прості (оздоблення поверхонь підсобних, складських та інших другорядних приміщень і тимчасових будівель); поліпшені (оздоблення житлових, цивільних і промислових будівель і споруд); високоякісні (обробка основних приміщень будівель клубів, театрів, вокзалів, адміністративних та інших споруд громадського призначення, а також у тих випадках, коли є про це спеціальні вказівки в проекті). Кожна категорія якості фарбування вимагає відповідної підготовки поверхонь.  По оптичним властивостям:  непрозорі, повністю вкривають поверхню і надають їй певний колір. Фарби для таких покриттів складаються зі сполучної, барвника (пігменту) і в деяких випадках наповнювача, що дає можливість знизити витрату пігменту, а також розчинників і сикативів;  прозорі, через які добре видно малюнок і колір підстави. Основним матеріалом служать плівкоутворювальні з добавкою для поліпшення їх властивостей пластифікаторів, сикативів.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«Малярні роботи в побуті власними руками</dc:title>
  <dc:creator>пк</dc:creator>
  <cp:lastModifiedBy>пк</cp:lastModifiedBy>
  <cp:revision>3</cp:revision>
  <dcterms:created xsi:type="dcterms:W3CDTF">2018-05-07T11:18:55Z</dcterms:created>
  <dcterms:modified xsi:type="dcterms:W3CDTF">2018-05-07T11:41:10Z</dcterms:modified>
</cp:coreProperties>
</file>