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B8170F-55B9-4765-B3C1-C443F38E75D2}" type="datetimeFigureOut">
              <a:rPr lang="uk-UA" smtClean="0"/>
              <a:t>03.05.2018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39FBDF-32D6-49AD-B6D6-192CA7FB8642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381078" cy="3942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" y="165594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Проект на тему : «Галерея діаграм»</a:t>
            </a:r>
            <a:br>
              <a:rPr lang="uk-UA" dirty="0" smtClean="0"/>
            </a:br>
            <a:r>
              <a:rPr lang="uk-UA" dirty="0" smtClean="0"/>
              <a:t>Проект виконала: </a:t>
            </a:r>
            <a:r>
              <a:rPr lang="uk-UA" dirty="0" err="1" smtClean="0"/>
              <a:t>Курта</a:t>
            </a:r>
            <a:r>
              <a:rPr lang="uk-UA" dirty="0" smtClean="0"/>
              <a:t> В.В.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25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стовпчастої</a:t>
            </a:r>
            <a:r>
              <a:rPr lang="ru-RU" dirty="0" smtClean="0"/>
              <a:t> </a:t>
            </a:r>
            <a:r>
              <a:rPr lang="ru-RU" dirty="0" err="1" smtClean="0"/>
              <a:t>діаграми</a:t>
            </a:r>
            <a:r>
              <a:rPr lang="ru-RU" dirty="0" smtClean="0"/>
              <a:t>.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стовпців</a:t>
            </a:r>
            <a:r>
              <a:rPr lang="ru-RU" dirty="0" smtClean="0"/>
              <a:t> без </a:t>
            </a:r>
            <a:r>
              <a:rPr lang="ru-RU" dirty="0" err="1" smtClean="0"/>
              <a:t>розривів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 Широко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в </a:t>
            </a:r>
            <a:r>
              <a:rPr lang="ru-RU" dirty="0" err="1" smtClean="0"/>
              <a:t>статистиці</a:t>
            </a:r>
            <a:r>
              <a:rPr lang="ru-RU" dirty="0" smtClean="0"/>
              <a:t> для </a:t>
            </a:r>
            <a:r>
              <a:rPr lang="ru-RU" dirty="0" err="1" smtClean="0"/>
              <a:t>зображення</a:t>
            </a:r>
            <a:r>
              <a:rPr lang="ru-RU" dirty="0" smtClean="0"/>
              <a:t> дискретного </a:t>
            </a:r>
            <a:r>
              <a:rPr lang="ru-RU" dirty="0" err="1" smtClean="0"/>
              <a:t>розподілу</a:t>
            </a:r>
            <a:r>
              <a:rPr lang="ru-RU" dirty="0" smtClean="0"/>
              <a:t> частот.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Гістограми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40050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6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5267978" cy="3160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Діаграми з областями</a:t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17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4598441" cy="289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Точкові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658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855" y="1628801"/>
            <a:ext cx="4580545" cy="31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Біржові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843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4684939" cy="3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Поверхневі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468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298954" cy="399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Кільцеві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278213" cy="419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Бульбашкові</a:t>
            </a:r>
            <a:r>
              <a:rPr lang="uk-UA" dirty="0" smtClean="0"/>
              <a:t>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1923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9223" y="1481138"/>
            <a:ext cx="5985554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Пелюсткові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6679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420888"/>
            <a:ext cx="4316067" cy="323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Картодіаграми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683568" y="126876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географічних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використана</a:t>
            </a:r>
            <a:r>
              <a:rPr lang="ru-RU" dirty="0" smtClean="0"/>
              <a:t> для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людей та </a:t>
            </a:r>
            <a:r>
              <a:rPr lang="ru-RU" dirty="0" err="1" smtClean="0"/>
              <a:t>тварин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2374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Діаграми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</a:t>
            </a:r>
            <a:r>
              <a:rPr lang="ru-RU" dirty="0" err="1"/>
              <a:t>числових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у </a:t>
            </a:r>
            <a:r>
              <a:rPr lang="ru-RU" dirty="0" err="1"/>
              <a:t>графічному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, </a:t>
            </a:r>
            <a:r>
              <a:rPr lang="ru-RU" dirty="0" err="1"/>
              <a:t>зручному</a:t>
            </a:r>
            <a:r>
              <a:rPr lang="ru-RU" dirty="0"/>
              <a:t> для </a:t>
            </a:r>
            <a:r>
              <a:rPr lang="ru-RU" dirty="0" err="1"/>
              <a:t>осягнення</a:t>
            </a:r>
            <a:r>
              <a:rPr lang="ru-RU" dirty="0"/>
              <a:t> 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співвідношень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рядами </a:t>
            </a:r>
            <a:r>
              <a:rPr lang="ru-RU" dirty="0" err="1"/>
              <a:t>даних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Значення діаграми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597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графічне зображення, що у вигляді певних геометричних фігур показує співвідношення між різними величинами, які порівнюються. Одними з найвідоміших видів діаграм є графіки та гістограми. Через значне поширення графіків інші види діаграм інколи помилково називають графіками.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Діагра́ма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0005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043608" y="1844824"/>
            <a:ext cx="7128792" cy="2808312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Дякую за увагу!</a:t>
            </a:r>
            <a:endParaRPr lang="uk-UA" sz="5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5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Діаграми в основному складаються з геометричних об'єктів (точок, ліній, фігур різних форм та кольорів) та допоміжних елементів (осей координат, умовних позначень, заголовків і т. д.). Також діаграми діляться на плоскі (двомірні) і просторові (</a:t>
            </a:r>
            <a:r>
              <a:rPr lang="uk-UA" dirty="0" err="1" smtClean="0"/>
              <a:t>трохмірні</a:t>
            </a:r>
            <a:r>
              <a:rPr lang="uk-UA" dirty="0" smtClean="0"/>
              <a:t> або об'ємні). Порівняння й зіставлення геометричних об'єктів на діаграмах може відбуватися в різних вимірах: по площі фігури або її висоті, по місцезнаходженню точок, по їхній густині, по інтенсивності кольорі і т. д. Крім того, дані можуть бути представлені в </a:t>
            </a:r>
            <a:r>
              <a:rPr lang="uk-UA" dirty="0" err="1" smtClean="0"/>
              <a:t>декартовій</a:t>
            </a:r>
            <a:r>
              <a:rPr lang="uk-UA" dirty="0" smtClean="0"/>
              <a:t> або полярній системі координат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типи діаграм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72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Стовпчасті та </a:t>
            </a:r>
            <a:r>
              <a:rPr lang="uk-UA" dirty="0" err="1" smtClean="0"/>
              <a:t>лінійчасті</a:t>
            </a:r>
            <a:r>
              <a:rPr lang="uk-UA" dirty="0" smtClean="0"/>
              <a:t> діаграми</a:t>
            </a:r>
          </a:p>
          <a:p>
            <a:r>
              <a:rPr lang="uk-UA" dirty="0" smtClean="0"/>
              <a:t>Графіки</a:t>
            </a:r>
          </a:p>
          <a:p>
            <a:r>
              <a:rPr lang="uk-UA" dirty="0" smtClean="0"/>
              <a:t>Секторні діаграми</a:t>
            </a:r>
          </a:p>
          <a:p>
            <a:r>
              <a:rPr lang="uk-UA" dirty="0" smtClean="0"/>
              <a:t>Діаграми Венна </a:t>
            </a:r>
          </a:p>
          <a:p>
            <a:r>
              <a:rPr lang="uk-UA" dirty="0" smtClean="0"/>
              <a:t>Гістограми</a:t>
            </a:r>
          </a:p>
          <a:p>
            <a:r>
              <a:rPr lang="uk-UA" dirty="0" smtClean="0"/>
              <a:t>Діаграми з областями</a:t>
            </a:r>
          </a:p>
          <a:p>
            <a:r>
              <a:rPr lang="uk-UA" dirty="0" smtClean="0"/>
              <a:t>Точкові діаграми</a:t>
            </a:r>
          </a:p>
          <a:p>
            <a:r>
              <a:rPr lang="uk-UA" dirty="0" smtClean="0"/>
              <a:t>Біржові діаграми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Розрізняють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18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uk-UA" dirty="0" smtClean="0"/>
              <a:t>Поверхневі діаграми</a:t>
            </a:r>
          </a:p>
          <a:p>
            <a:r>
              <a:rPr lang="uk-UA" dirty="0" smtClean="0"/>
              <a:t>Кільцеві діаграми</a:t>
            </a:r>
          </a:p>
          <a:p>
            <a:r>
              <a:rPr lang="uk-UA" dirty="0" err="1" smtClean="0"/>
              <a:t>Бульбашкові</a:t>
            </a:r>
            <a:r>
              <a:rPr lang="uk-UA" dirty="0" smtClean="0"/>
              <a:t> діаграми</a:t>
            </a:r>
          </a:p>
          <a:p>
            <a:r>
              <a:rPr lang="uk-UA" dirty="0" smtClean="0"/>
              <a:t>Пелюсткові діаграми</a:t>
            </a:r>
          </a:p>
          <a:p>
            <a:r>
              <a:rPr lang="uk-UA" dirty="0" smtClean="0"/>
              <a:t>Картодіаграми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69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для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у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різних</a:t>
            </a:r>
            <a:r>
              <a:rPr lang="ru-RU" dirty="0" smtClean="0"/>
              <a:t> умов для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наборів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Стовпчасті та </a:t>
            </a:r>
            <a:r>
              <a:rPr lang="uk-UA" dirty="0" err="1" smtClean="0"/>
              <a:t>лінійчасті</a:t>
            </a:r>
            <a:r>
              <a:rPr lang="uk-UA" dirty="0" smtClean="0"/>
              <a:t> діаграми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50137"/>
            <a:ext cx="294322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5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трендів</a:t>
            </a:r>
            <a:r>
              <a:rPr lang="ru-RU" dirty="0" smtClean="0"/>
              <a:t> та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залежностей</a:t>
            </a:r>
            <a:r>
              <a:rPr lang="ru-RU" dirty="0" smtClean="0"/>
              <a:t>. </a:t>
            </a:r>
            <a:r>
              <a:rPr lang="ru-RU" dirty="0" err="1" smtClean="0"/>
              <a:t>Будується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 </a:t>
            </a:r>
            <a:r>
              <a:rPr lang="ru-RU" dirty="0" err="1" smtClean="0"/>
              <a:t>з'єднаних</a:t>
            </a:r>
            <a:r>
              <a:rPr lang="ru-RU" dirty="0" smtClean="0"/>
              <a:t> </a:t>
            </a:r>
            <a:r>
              <a:rPr lang="ru-RU" dirty="0" err="1" smtClean="0"/>
              <a:t>лініями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кривими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порядків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Графіки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494" y="3789040"/>
            <a:ext cx="2851513" cy="2135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75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пропорційної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в </a:t>
            </a:r>
            <a:r>
              <a:rPr lang="ru-RU" dirty="0" err="1" smtClean="0"/>
              <a:t>певний</a:t>
            </a:r>
            <a:r>
              <a:rPr lang="ru-RU" dirty="0" smtClean="0"/>
              <a:t> момент часу.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Секторні діаграми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08920"/>
            <a:ext cx="5867400" cy="346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981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для ілюстрації теоретико-множинних відношень.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Діаграми Венна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4" y="2386012"/>
            <a:ext cx="4119712" cy="392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73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326</Words>
  <Application>Microsoft Office PowerPoint</Application>
  <PresentationFormat>Екран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Вестибюль</vt:lpstr>
      <vt:lpstr>Проект на тему : «Галерея діаграм» Проект виконала: Курта В.В.</vt:lpstr>
      <vt:lpstr>Діагра́ма</vt:lpstr>
      <vt:lpstr>Основні типи діаграм</vt:lpstr>
      <vt:lpstr>Розрізняють</vt:lpstr>
      <vt:lpstr>Презентація PowerPoint</vt:lpstr>
      <vt:lpstr>Стовпчасті та лінійчасті діаграми </vt:lpstr>
      <vt:lpstr>Графіки </vt:lpstr>
      <vt:lpstr>Секторні діаграми </vt:lpstr>
      <vt:lpstr>Діаграми Венна  </vt:lpstr>
      <vt:lpstr>Гістограми</vt:lpstr>
      <vt:lpstr>Діаграми з областями </vt:lpstr>
      <vt:lpstr>Точкові діаграми</vt:lpstr>
      <vt:lpstr>Біржові діаграми</vt:lpstr>
      <vt:lpstr>Поверхневі діаграми</vt:lpstr>
      <vt:lpstr>Кільцеві діаграми</vt:lpstr>
      <vt:lpstr>Бульбашкові діаграми</vt:lpstr>
      <vt:lpstr>Пелюсткові діаграми</vt:lpstr>
      <vt:lpstr>Картодіаграми</vt:lpstr>
      <vt:lpstr>Значення діаграми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Діаграми</dc:title>
  <dc:creator>Учень6</dc:creator>
  <cp:lastModifiedBy>Учень6</cp:lastModifiedBy>
  <cp:revision>5</cp:revision>
  <dcterms:created xsi:type="dcterms:W3CDTF">2018-05-02T08:07:03Z</dcterms:created>
  <dcterms:modified xsi:type="dcterms:W3CDTF">2018-05-03T11:16:00Z</dcterms:modified>
</cp:coreProperties>
</file>