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11" r:id="rId6"/>
    <p:sldId id="300" r:id="rId7"/>
    <p:sldId id="304" r:id="rId8"/>
    <p:sldId id="301" r:id="rId9"/>
    <p:sldId id="302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41F"/>
    <a:srgbClr val="CC66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>
        <p:scale>
          <a:sx n="70" d="100"/>
          <a:sy n="70" d="100"/>
        </p:scale>
        <p:origin x="-52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24.11.2017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ilny_school@i.u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9.wdp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84313" y="2292094"/>
            <a:ext cx="6692348" cy="2219691"/>
          </a:xfrm>
        </p:spPr>
        <p:txBody>
          <a:bodyPr rtlCol="0" anchor="ctr"/>
          <a:lstStyle/>
          <a:p>
            <a:pPr algn="ctr" rtl="0"/>
            <a:r>
              <a:rPr lang="uk-UA" dirty="0" smtClean="0"/>
              <a:t>Пільноолексинецька загальноосвітня школа І-ІІІ ступенів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32050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вул.Центральна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10 с.Пільний Олексинець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Городоцький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район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Хмельницька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область</a:t>
            </a:r>
          </a:p>
          <a:p>
            <a:pPr rtl="0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rt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pilny_school@i.ua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7260" y="2292094"/>
            <a:ext cx="7234139" cy="283169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sz="3600" dirty="0" smtClean="0"/>
              <a:t>Комфортне навчальне середовище – </a:t>
            </a:r>
            <a:br>
              <a:rPr lang="uk-UA" sz="3600" dirty="0" smtClean="0"/>
            </a:br>
            <a:r>
              <a:rPr lang="uk-UA" sz="3600" dirty="0" smtClean="0"/>
              <a:t>запорука якості освіти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8181" y="1327149"/>
            <a:ext cx="5973819" cy="955565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632523"/>
                </a:solidFill>
              </a:rPr>
              <a:t>Постійно в полі зору </a:t>
            </a:r>
            <a:r>
              <a:rPr lang="en-US" sz="2400" b="1" i="1" dirty="0">
                <a:solidFill>
                  <a:srgbClr val="632523"/>
                </a:solidFill>
              </a:rPr>
              <a:t/>
            </a:r>
            <a:br>
              <a:rPr lang="en-US" sz="2400" b="1" i="1" dirty="0">
                <a:solidFill>
                  <a:srgbClr val="632523"/>
                </a:solidFill>
              </a:rPr>
            </a:br>
            <a:endParaRPr lang="uk-UA" sz="2400" dirty="0"/>
          </a:p>
        </p:txBody>
      </p:sp>
      <p:sp>
        <p:nvSpPr>
          <p:cNvPr id="5" name="AutoShape 2" descr="Картинки по запросу сучасна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2" name="Picture 4" descr="Картинки по запросу сучасна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89165"/>
            <a:ext cx="3925614" cy="25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75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52249"/>
            <a:ext cx="9980682" cy="70019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E9841F"/>
                </a:solidFill>
              </a:rPr>
              <a:t>Якісне харчування – запорука успішного навчання</a:t>
            </a:r>
            <a:endParaRPr lang="uk-UA" b="1" dirty="0">
              <a:solidFill>
                <a:srgbClr val="E9841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63757" y="2002220"/>
            <a:ext cx="3200399" cy="1450427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Кухар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Зубар Л.Є. </a:t>
            </a:r>
            <a:r>
              <a:rPr lang="ru-RU" sz="21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авжди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дбає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калорійність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endParaRPr lang="ru-RU" sz="21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" t="2812"/>
          <a:stretch/>
        </p:blipFill>
        <p:spPr bwMode="auto">
          <a:xfrm>
            <a:off x="268012" y="2002220"/>
            <a:ext cx="4595743" cy="347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4"/>
          <a:stretch/>
        </p:blipFill>
        <p:spPr bwMode="auto">
          <a:xfrm>
            <a:off x="8221812" y="1576552"/>
            <a:ext cx="3676450" cy="25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E:\DCIM\101SSCAM\SDC114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62" y="3740368"/>
            <a:ext cx="4004441" cy="30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43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41" y="126124"/>
            <a:ext cx="11571890" cy="81055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C6600"/>
                </a:solidFill>
              </a:rPr>
              <a:t>Навчальний  кабінет – творча  лабораторія вчителя  і  учнів</a:t>
            </a:r>
            <a:endParaRPr lang="uk-UA" b="1" dirty="0">
              <a:solidFill>
                <a:srgbClr val="CC6600"/>
              </a:solidFill>
            </a:endParaRPr>
          </a:p>
        </p:txBody>
      </p:sp>
      <p:pic>
        <p:nvPicPr>
          <p:cNvPr id="5" name="Рисунок 4" descr="G:\кабінет\IMG_1815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4657"/>
          <a:stretch/>
        </p:blipFill>
        <p:spPr bwMode="auto">
          <a:xfrm>
            <a:off x="349948" y="1545021"/>
            <a:ext cx="3672408" cy="215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  укр.кабінету\397_1130\IMG_0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8" y="3912788"/>
            <a:ext cx="3717556" cy="26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:\Н.А\100_388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30" y="2629303"/>
            <a:ext cx="35655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88"/>
          <a:stretch/>
        </p:blipFill>
        <p:spPr bwMode="auto">
          <a:xfrm>
            <a:off x="8210475" y="1545021"/>
            <a:ext cx="3743703" cy="228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F:\фото кабінет\DSC_030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10"/>
          <a:stretch/>
        </p:blipFill>
        <p:spPr bwMode="auto">
          <a:xfrm>
            <a:off x="8210475" y="4200107"/>
            <a:ext cx="3727308" cy="23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33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E9841F"/>
                </a:solidFill>
              </a:rPr>
              <a:t>На порядку денному адміністрації школи – </a:t>
            </a:r>
            <a:br>
              <a:rPr lang="uk-UA" b="1" dirty="0" smtClean="0">
                <a:solidFill>
                  <a:srgbClr val="E9841F"/>
                </a:solidFill>
              </a:rPr>
            </a:br>
            <a:r>
              <a:rPr lang="uk-UA" b="1" dirty="0" smtClean="0">
                <a:solidFill>
                  <a:srgbClr val="E9841F"/>
                </a:solidFill>
              </a:rPr>
              <a:t>питання зміцнення матеріально-технічної бази </a:t>
            </a:r>
            <a:endParaRPr lang="uk-UA" b="1" dirty="0">
              <a:solidFill>
                <a:srgbClr val="E9841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61639" y="1513490"/>
            <a:ext cx="3200399" cy="1618591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обладнано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санвузли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металопластикових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3 дверей та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металеву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огорожу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шкільної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endParaRPr lang="ru-RU" sz="2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Admin\AppData\Local\Temp\Rar$DIa0.921\металева огорож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14" y="1289486"/>
            <a:ext cx="3946634" cy="29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wnloads\металопласт вікн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 b="17931"/>
          <a:stretch/>
        </p:blipFill>
        <p:spPr bwMode="auto">
          <a:xfrm>
            <a:off x="3184633" y="3400776"/>
            <a:ext cx="5985641" cy="34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AppData\Local\Temp\Rar$DIa0.814\внутр санв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9" y="1338753"/>
            <a:ext cx="3815255" cy="286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36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E9841F"/>
                </a:solidFill>
              </a:rPr>
              <a:t>На порядку денному адміністрації школи – </a:t>
            </a:r>
            <a:br>
              <a:rPr lang="uk-UA" b="1" dirty="0">
                <a:solidFill>
                  <a:srgbClr val="E9841F"/>
                </a:solidFill>
              </a:rPr>
            </a:br>
            <a:r>
              <a:rPr lang="uk-UA" b="1" dirty="0">
                <a:solidFill>
                  <a:srgbClr val="E9841F"/>
                </a:solidFill>
              </a:rPr>
              <a:t>питання зміцнення матеріально-технічної бази </a:t>
            </a:r>
            <a:endParaRPr lang="uk-UA" dirty="0">
              <a:solidFill>
                <a:srgbClr val="E9841F"/>
              </a:solidFill>
            </a:endParaRPr>
          </a:p>
        </p:txBody>
      </p:sp>
      <p:pic>
        <p:nvPicPr>
          <p:cNvPr id="7170" name="Picture 2" descr="C:\Users\Admin\AppData\Local\Temp\Rar$DIa0.812\газова котельня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7" y="1434662"/>
            <a:ext cx="4046483" cy="30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AppData\Local\Temp\Rar$DIa0.808\газова котельня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1" y="1422839"/>
            <a:ext cx="4062247" cy="30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05" y="3568920"/>
            <a:ext cx="4514193" cy="32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14039" y="2070537"/>
            <a:ext cx="3200399" cy="809296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2010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введено в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газову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котельню</a:t>
            </a:r>
            <a:endParaRPr lang="ru-RU" sz="2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71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90</Words>
  <Application>Microsoft Office PowerPoint</Application>
  <PresentationFormat>Произвольный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Научная литература 16 х 9</vt:lpstr>
      <vt:lpstr>Пільноолексинецька загальноосвітня школа І-ІІІ ступенів </vt:lpstr>
      <vt:lpstr>Комфортне навчальне середовище –  запорука якості освіти</vt:lpstr>
      <vt:lpstr>Якісне харчування – запорука успішного навчання</vt:lpstr>
      <vt:lpstr>Навчальний  кабінет – творча  лабораторія вчителя  і  учнів</vt:lpstr>
      <vt:lpstr>На порядку денному адміністрації школи –  питання зміцнення матеріально-технічної бази </vt:lpstr>
      <vt:lpstr>На порядку денному адміністрації школи –  питання зміцнення матеріально-технічної бази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2017-02-07T18:22:45Z</dcterms:created>
  <dcterms:modified xsi:type="dcterms:W3CDTF">2017-11-24T07:45:03Z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