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2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FC68D59-C533-45D6-AA60-DF09C1DB5288}" type="datetimeFigureOut">
              <a:rPr lang="uk-UA" smtClean="0"/>
              <a:t>21.02.2018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64CAA99-FA5D-47A1-9700-73A99C5D0C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8D59-C533-45D6-AA60-DF09C1DB5288}" type="datetimeFigureOut">
              <a:rPr lang="uk-UA" smtClean="0"/>
              <a:t>21.02.2018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CAA99-FA5D-47A1-9700-73A99C5D0C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8D59-C533-45D6-AA60-DF09C1DB5288}" type="datetimeFigureOut">
              <a:rPr lang="uk-UA" smtClean="0"/>
              <a:t>21.02.2018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CAA99-FA5D-47A1-9700-73A99C5D0C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8D59-C533-45D6-AA60-DF09C1DB5288}" type="datetimeFigureOut">
              <a:rPr lang="uk-UA" smtClean="0"/>
              <a:t>21.02.2018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CAA99-FA5D-47A1-9700-73A99C5D0C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8D59-C533-45D6-AA60-DF09C1DB5288}" type="datetimeFigureOut">
              <a:rPr lang="uk-UA" smtClean="0"/>
              <a:t>21.02.2018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CAA99-FA5D-47A1-9700-73A99C5D0C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8D59-C533-45D6-AA60-DF09C1DB5288}" type="datetimeFigureOut">
              <a:rPr lang="uk-UA" smtClean="0"/>
              <a:t>21.02.2018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CAA99-FA5D-47A1-9700-73A99C5D0C05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8D59-C533-45D6-AA60-DF09C1DB5288}" type="datetimeFigureOut">
              <a:rPr lang="uk-UA" smtClean="0"/>
              <a:t>21.02.2018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CAA99-FA5D-47A1-9700-73A99C5D0C05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8D59-C533-45D6-AA60-DF09C1DB5288}" type="datetimeFigureOut">
              <a:rPr lang="uk-UA" smtClean="0"/>
              <a:t>21.02.2018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CAA99-FA5D-47A1-9700-73A99C5D0C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8D59-C533-45D6-AA60-DF09C1DB5288}" type="datetimeFigureOut">
              <a:rPr lang="uk-UA" smtClean="0"/>
              <a:t>21.02.2018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CAA99-FA5D-47A1-9700-73A99C5D0C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FC68D59-C533-45D6-AA60-DF09C1DB5288}" type="datetimeFigureOut">
              <a:rPr lang="uk-UA" smtClean="0"/>
              <a:t>21.02.2018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64CAA99-FA5D-47A1-9700-73A99C5D0C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FC68D59-C533-45D6-AA60-DF09C1DB5288}" type="datetimeFigureOut">
              <a:rPr lang="uk-UA" smtClean="0"/>
              <a:t>21.02.2018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64CAA99-FA5D-47A1-9700-73A99C5D0C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FC68D59-C533-45D6-AA60-DF09C1DB5288}" type="datetimeFigureOut">
              <a:rPr lang="uk-UA" smtClean="0"/>
              <a:t>21.02.2018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4CAA99-FA5D-47A1-9700-73A99C5D0C0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700808"/>
            <a:ext cx="6912768" cy="2426273"/>
          </a:xfrm>
        </p:spPr>
        <p:txBody>
          <a:bodyPr>
            <a:noAutofit/>
          </a:bodyPr>
          <a:lstStyle/>
          <a:p>
            <a:r>
              <a:rPr lang="uk-UA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ПРИРОДООХОРОННА АКЦІЯ </a:t>
            </a:r>
            <a:br>
              <a:rPr lang="uk-UA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«МОЯ МАЛЕНЬКА БАТЬКІВЩИНА»</a:t>
            </a:r>
            <a:endParaRPr lang="uk-UA" sz="4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4293096"/>
            <a:ext cx="5531675" cy="967526"/>
          </a:xfrm>
        </p:spPr>
        <p:txBody>
          <a:bodyPr>
            <a:normAutofit fontScale="55000" lnSpcReduction="20000"/>
          </a:bodyPr>
          <a:lstStyle/>
          <a:p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4400" dirty="0" err="1" smtClean="0">
                <a:latin typeface="Times New Roman" pitchFamily="18" charset="0"/>
                <a:cs typeface="Times New Roman" pitchFamily="18" charset="0"/>
              </a:rPr>
              <a:t>Пилипченська</a:t>
            </a: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 ЗОШ І-ІІ ступенів</a:t>
            </a:r>
            <a:endParaRPr lang="uk-UA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085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3323736" cy="5400600"/>
          </a:xfrm>
        </p:spPr>
        <p:txBody>
          <a:bodyPr>
            <a:normAutofit/>
          </a:bodyPr>
          <a:lstStyle/>
          <a:p>
            <a:r>
              <a:rPr lang="uk-UA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Село моє стоїть в Тернопільському краї, </a:t>
            </a:r>
            <a:br>
              <a:rPr lang="uk-UA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 нього розстелилися ліси</a:t>
            </a:r>
            <a:br>
              <a:rPr lang="uk-UA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 ніжно там так соловей співає</a:t>
            </a:r>
            <a:br>
              <a:rPr lang="uk-UA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 рідний край, про батьківські хати.</a:t>
            </a:r>
            <a:br>
              <a:rPr lang="uk-UA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Там верболози гнуться до води,</a:t>
            </a:r>
            <a:br>
              <a:rPr lang="uk-UA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Там річка </a:t>
            </a:r>
            <a:r>
              <a:rPr lang="uk-UA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Нічлава</a:t>
            </a:r>
            <a:r>
              <a:rPr lang="uk-UA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селі цім протікає,</a:t>
            </a:r>
            <a:br>
              <a:rPr lang="uk-UA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Там босими ногами втоптані стежки</a:t>
            </a:r>
            <a:br>
              <a:rPr lang="uk-UA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 скрізь дитячий сміх лунає.</a:t>
            </a:r>
            <a:endParaRPr lang="uk-UA" sz="1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Школа\Desktop\ZolotaLupa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268760"/>
            <a:ext cx="4105275" cy="424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999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 екологічної проблеми річки </a:t>
            </a:r>
            <a:r>
              <a:rPr lang="uk-UA" sz="32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Нічлава</a:t>
            </a:r>
            <a:endParaRPr lang="uk-UA" sz="3200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3974039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  <a:t>Прибережні смуги розорані майже до самої води</a:t>
            </a:r>
          </a:p>
          <a:p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  <a:t>На берегах річки випасається худоба</a:t>
            </a:r>
          </a:p>
          <a:p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  <a:t>Біля самої води видніється сміття</a:t>
            </a:r>
          </a:p>
          <a:p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  <a:t>Люди нашої місцевості конфліктують з річкою </a:t>
            </a:r>
            <a:r>
              <a:rPr lang="uk-UA" sz="2800" dirty="0" err="1" smtClean="0">
                <a:solidFill>
                  <a:schemeClr val="tx2">
                    <a:lumMod val="75000"/>
                  </a:schemeClr>
                </a:solidFill>
              </a:rPr>
              <a:t>Нічлава</a:t>
            </a: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  <a:t>, забруднюючи воду.</a:t>
            </a:r>
          </a:p>
          <a:p>
            <a:pPr marL="0" indent="0">
              <a:buNone/>
            </a:pPr>
            <a:r>
              <a:rPr lang="uk-UA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4024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i="1" dirty="0" smtClean="0">
                <a:solidFill>
                  <a:schemeClr val="bg2">
                    <a:lumMod val="25000"/>
                  </a:schemeClr>
                </a:solidFill>
              </a:rPr>
              <a:t>Наше бачення у вирішенні цієї проблеми</a:t>
            </a:r>
            <a:endParaRPr lang="uk-UA" sz="32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1800" dirty="0" smtClean="0">
                <a:solidFill>
                  <a:schemeClr val="tx2">
                    <a:lumMod val="75000"/>
                  </a:schemeClr>
                </a:solidFill>
              </a:rPr>
              <a:t>Створення системи партнерства з місцевими структурами</a:t>
            </a:r>
          </a:p>
          <a:p>
            <a:r>
              <a:rPr lang="uk-UA" sz="1800" dirty="0" smtClean="0">
                <a:solidFill>
                  <a:schemeClr val="tx2">
                    <a:lumMod val="75000"/>
                  </a:schemeClr>
                </a:solidFill>
              </a:rPr>
              <a:t>Організація і проведення соціологічних опитувань, що стануть вагомими аргументами в організації природоохоронних акцій</a:t>
            </a:r>
          </a:p>
          <a:p>
            <a:r>
              <a:rPr lang="uk-UA" sz="1800" dirty="0" smtClean="0">
                <a:solidFill>
                  <a:schemeClr val="tx2">
                    <a:lumMod val="75000"/>
                  </a:schemeClr>
                </a:solidFill>
              </a:rPr>
              <a:t>Проведення акцій, флешмобів з метою виходу на новий рівень інтерактивної взаємодії з природою рідного краю заради пропаганди ідей дбайливого ставлення до річки</a:t>
            </a:r>
          </a:p>
          <a:p>
            <a:r>
              <a:rPr lang="uk-UA" sz="1800" dirty="0" smtClean="0">
                <a:solidFill>
                  <a:schemeClr val="tx2">
                    <a:lumMod val="75000"/>
                  </a:schemeClr>
                </a:solidFill>
              </a:rPr>
              <a:t>Розчищати джерела, прибирати біля них сміття</a:t>
            </a:r>
          </a:p>
        </p:txBody>
      </p:sp>
    </p:spTree>
    <p:extLst>
      <p:ext uri="{BB962C8B-B14F-4D97-AF65-F5344CB8AC3E}">
        <p14:creationId xmlns:p14="http://schemas.microsoft.com/office/powerpoint/2010/main" val="1821077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5023" y="476672"/>
            <a:ext cx="6965245" cy="2232248"/>
          </a:xfrm>
        </p:spPr>
        <p:txBody>
          <a:bodyPr>
            <a:normAutofit/>
          </a:bodyPr>
          <a:lstStyle/>
          <a:p>
            <a:r>
              <a:rPr lang="uk-UA" sz="1800" dirty="0" smtClean="0">
                <a:solidFill>
                  <a:schemeClr val="accent2">
                    <a:lumMod val="75000"/>
                  </a:schemeClr>
                </a:solidFill>
              </a:rPr>
              <a:t>«Яка б пора це не була,</a:t>
            </a:r>
            <a:br>
              <a:rPr lang="uk-UA" sz="1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1800" dirty="0" smtClean="0">
                <a:solidFill>
                  <a:schemeClr val="accent2">
                    <a:lumMod val="75000"/>
                  </a:schemeClr>
                </a:solidFill>
              </a:rPr>
              <a:t>Завжди у нас красиво,</a:t>
            </a:r>
            <a:br>
              <a:rPr lang="uk-UA" sz="1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1800" dirty="0" smtClean="0">
                <a:solidFill>
                  <a:schemeClr val="accent2">
                    <a:lumMod val="75000"/>
                  </a:schemeClr>
                </a:solidFill>
              </a:rPr>
              <a:t>Росте найкраща дітвора  - </a:t>
            </a:r>
            <a:br>
              <a:rPr lang="uk-UA" sz="1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1800" dirty="0" smtClean="0">
                <a:solidFill>
                  <a:schemeClr val="accent2">
                    <a:lumMod val="75000"/>
                  </a:schemeClr>
                </a:solidFill>
              </a:rPr>
              <a:t>Нова наша заміна»</a:t>
            </a:r>
            <a:br>
              <a:rPr lang="uk-UA" sz="1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1800" b="1" i="1" dirty="0" smtClean="0">
                <a:solidFill>
                  <a:schemeClr val="bg2">
                    <a:lumMod val="25000"/>
                  </a:schemeClr>
                </a:solidFill>
              </a:rPr>
              <a:t>УЧНІ ПИЛИПЧЕНСЬКОЇ ЗОШ І-ІІ СТУПЕНІВ ПІКЛУЮТЬСЯ ПРО МАЛЬОВНИЧІ БЕРЕГИ РІЧКИ </a:t>
            </a:r>
            <a:r>
              <a:rPr lang="uk-UA" sz="1800" b="1" i="1" dirty="0">
                <a:solidFill>
                  <a:schemeClr val="bg2">
                    <a:lumMod val="25000"/>
                  </a:schemeClr>
                </a:solidFill>
              </a:rPr>
              <a:t>Н</a:t>
            </a:r>
            <a:r>
              <a:rPr lang="uk-UA" sz="1800" b="1" i="1" dirty="0" smtClean="0">
                <a:solidFill>
                  <a:schemeClr val="bg2">
                    <a:lumMod val="25000"/>
                  </a:schemeClr>
                </a:solidFill>
              </a:rPr>
              <a:t>ІЧЛАВА</a:t>
            </a:r>
            <a:endParaRPr lang="uk-UA" sz="18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0" name="Picture 2" descr="C:\Users\Школа\Desktop\фото\IMG_20170324_13263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7103">
            <a:off x="1019974" y="3064607"/>
            <a:ext cx="3200400" cy="279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Школа\Desktop\фото\IMG_20170324_13251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2721768"/>
            <a:ext cx="3200400" cy="301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629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i="1" dirty="0" smtClean="0">
                <a:solidFill>
                  <a:schemeClr val="bg2">
                    <a:lumMod val="25000"/>
                  </a:schemeClr>
                </a:solidFill>
              </a:rPr>
              <a:t>Працьовита молодь </a:t>
            </a:r>
            <a:endParaRPr lang="uk-UA" sz="36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075" name="Picture 3" descr="C:\Users\Школа\Desktop\фото\IMG_20170324_13232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5960">
            <a:off x="978247" y="1755552"/>
            <a:ext cx="3670320" cy="375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Школа\Desktop\фото\IMG_20170324_13232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488">
            <a:off x="4639181" y="1988045"/>
            <a:ext cx="3200400" cy="391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796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i="1" dirty="0" smtClean="0">
                <a:solidFill>
                  <a:schemeClr val="bg2">
                    <a:lumMod val="25000"/>
                  </a:schemeClr>
                </a:solidFill>
              </a:rPr>
              <a:t>Потрібно піклуватись про чистоту нашої природи</a:t>
            </a:r>
            <a:endParaRPr lang="uk-UA" sz="2800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098" name="Picture 2" descr="C:\Users\Школа\Desktop\фото\IMG_20170324_13253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960285">
            <a:off x="1270502" y="2033323"/>
            <a:ext cx="3116364" cy="406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Школа\Desktop\фото\IMG_20170324_13263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4075" y="2420888"/>
            <a:ext cx="3200400" cy="295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6109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140</TotalTime>
  <Words>120</Words>
  <Application>Microsoft Office PowerPoint</Application>
  <PresentationFormat>Экран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Кнопка</vt:lpstr>
      <vt:lpstr>ПРИРОДООХОРОННА АКЦІЯ  «МОЯ МАЛЕНЬКА БАТЬКІВЩИНА»</vt:lpstr>
      <vt:lpstr>Село моє стоїть в Тернопільському краї,  Круг нього розстелилися ліси І ніжно там так соловей співає Про рідний край, про батьківські хати.  Там верболози гнуться до води, Там річка Нічлава в селі цім протікає, Там босими ногами втоптані стежки І скрізь дитячий сміх лунає.</vt:lpstr>
      <vt:lpstr>Опис екологічної проблеми річки Нічлава</vt:lpstr>
      <vt:lpstr>Наше бачення у вирішенні цієї проблеми</vt:lpstr>
      <vt:lpstr>«Яка б пора це не була, Завжди у нас красиво, Росте найкраща дітвора  -  Нова наша заміна» УЧНІ ПИЛИПЧЕНСЬКОЇ ЗОШ І-ІІ СТУПЕНІВ ПІКЛУЮТЬСЯ ПРО МАЛЬОВНИЧІ БЕРЕГИ РІЧКИ НІЧЛАВА</vt:lpstr>
      <vt:lpstr>Працьовита молодь </vt:lpstr>
      <vt:lpstr>Потрібно піклуватись про чистоту нашої природи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ПРИРОДООХОРОННА АКЦІЯ  «МОЯ МАЛЕНЬКА БАТЬКІВЩИНА»</dc:title>
  <dc:creator>Школа</dc:creator>
  <cp:lastModifiedBy>Школа</cp:lastModifiedBy>
  <cp:revision>14</cp:revision>
  <dcterms:created xsi:type="dcterms:W3CDTF">2018-02-21T12:00:55Z</dcterms:created>
  <dcterms:modified xsi:type="dcterms:W3CDTF">2018-02-21T14:21:15Z</dcterms:modified>
</cp:coreProperties>
</file>