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300" r:id="rId34"/>
    <p:sldId id="288" r:id="rId35"/>
    <p:sldId id="289" r:id="rId36"/>
    <p:sldId id="290" r:id="rId37"/>
    <p:sldId id="291" r:id="rId38"/>
    <p:sldId id="292" r:id="rId39"/>
    <p:sldId id="295" r:id="rId40"/>
    <p:sldId id="293" r:id="rId41"/>
    <p:sldId id="294" r:id="rId42"/>
    <p:sldId id="296" r:id="rId43"/>
    <p:sldId id="297" r:id="rId44"/>
    <p:sldId id="298" r:id="rId45"/>
    <p:sldId id="299" r:id="rId4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8036"/>
    <a:srgbClr val="CC99FF"/>
    <a:srgbClr val="F0D8A8"/>
    <a:srgbClr val="DC3912"/>
    <a:srgbClr val="7BA3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A0106B-88D0-48AA-82FF-823ECFD49981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0A339B7-8D83-48F3-98FD-D6526E6EC4D7}">
      <dgm:prSet/>
      <dgm:spPr/>
      <dgm:t>
        <a:bodyPr/>
        <a:lstStyle/>
        <a:p>
          <a:pPr algn="ctr" rtl="0"/>
          <a:r>
            <a:rPr lang="ru-RU" dirty="0" err="1" smtClean="0"/>
            <a:t>Педагогічна</a:t>
          </a:r>
          <a:r>
            <a:rPr lang="ru-RU" dirty="0" smtClean="0"/>
            <a:t> </a:t>
          </a:r>
          <a:r>
            <a:rPr lang="ru-RU" dirty="0" err="1" smtClean="0"/>
            <a:t>діяльність</a:t>
          </a:r>
          <a:r>
            <a:rPr lang="ru-RU" dirty="0" smtClean="0"/>
            <a:t> </a:t>
          </a:r>
          <a:r>
            <a:rPr lang="ru-RU" dirty="0" err="1" smtClean="0"/>
            <a:t>педагогічних</a:t>
          </a:r>
          <a:r>
            <a:rPr lang="ru-RU" dirty="0" smtClean="0"/>
            <a:t> </a:t>
          </a:r>
          <a:r>
            <a:rPr lang="ru-RU" dirty="0" err="1" smtClean="0"/>
            <a:t>працівників</a:t>
          </a:r>
          <a:endParaRPr lang="ru-RU" dirty="0"/>
        </a:p>
      </dgm:t>
    </dgm:pt>
    <dgm:pt modelId="{C100A424-609E-427E-BF09-3E87BFEE1D56}" type="parTrans" cxnId="{1F9AFF0D-3D0F-4686-98B5-91BF403758E3}">
      <dgm:prSet/>
      <dgm:spPr/>
      <dgm:t>
        <a:bodyPr/>
        <a:lstStyle/>
        <a:p>
          <a:pPr algn="ctr"/>
          <a:endParaRPr lang="ru-RU"/>
        </a:p>
      </dgm:t>
    </dgm:pt>
    <dgm:pt modelId="{C75C628A-2BC6-46BF-90B8-8046780FA5EB}" type="sibTrans" cxnId="{1F9AFF0D-3D0F-4686-98B5-91BF403758E3}">
      <dgm:prSet/>
      <dgm:spPr/>
      <dgm:t>
        <a:bodyPr/>
        <a:lstStyle/>
        <a:p>
          <a:pPr algn="ctr"/>
          <a:endParaRPr lang="ru-RU"/>
        </a:p>
      </dgm:t>
    </dgm:pt>
    <dgm:pt modelId="{F00DFD59-5CB4-4155-9A6D-5B565CD2EBBA}" type="pres">
      <dgm:prSet presAssocID="{2DA0106B-88D0-48AA-82FF-823ECFD4998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B9D3494-C4CB-4B08-92CC-81DF435D54AE}" type="pres">
      <dgm:prSet presAssocID="{C0A339B7-8D83-48F3-98FD-D6526E6EC4D7}" presName="thickLine" presStyleLbl="alignNode1" presStyleIdx="0" presStyleCnt="1"/>
      <dgm:spPr/>
    </dgm:pt>
    <dgm:pt modelId="{081F5807-378B-4561-8E4B-1C9C1C2E494A}" type="pres">
      <dgm:prSet presAssocID="{C0A339B7-8D83-48F3-98FD-D6526E6EC4D7}" presName="horz1" presStyleCnt="0"/>
      <dgm:spPr/>
    </dgm:pt>
    <dgm:pt modelId="{C3DF825D-5B03-480C-8479-1EAA3919B3FB}" type="pres">
      <dgm:prSet presAssocID="{C0A339B7-8D83-48F3-98FD-D6526E6EC4D7}" presName="tx1" presStyleLbl="revTx" presStyleIdx="0" presStyleCnt="1"/>
      <dgm:spPr/>
      <dgm:t>
        <a:bodyPr/>
        <a:lstStyle/>
        <a:p>
          <a:endParaRPr lang="ru-RU"/>
        </a:p>
      </dgm:t>
    </dgm:pt>
    <dgm:pt modelId="{CB384357-2C25-4B00-83FE-1EA7CDA99D19}" type="pres">
      <dgm:prSet presAssocID="{C0A339B7-8D83-48F3-98FD-D6526E6EC4D7}" presName="vert1" presStyleCnt="0"/>
      <dgm:spPr/>
    </dgm:pt>
  </dgm:ptLst>
  <dgm:cxnLst>
    <dgm:cxn modelId="{1F9AFF0D-3D0F-4686-98B5-91BF403758E3}" srcId="{2DA0106B-88D0-48AA-82FF-823ECFD49981}" destId="{C0A339B7-8D83-48F3-98FD-D6526E6EC4D7}" srcOrd="0" destOrd="0" parTransId="{C100A424-609E-427E-BF09-3E87BFEE1D56}" sibTransId="{C75C628A-2BC6-46BF-90B8-8046780FA5EB}"/>
    <dgm:cxn modelId="{B63113CD-1EC7-4815-82A9-2912D529CBF3}" type="presOf" srcId="{2DA0106B-88D0-48AA-82FF-823ECFD49981}" destId="{F00DFD59-5CB4-4155-9A6D-5B565CD2EBBA}" srcOrd="0" destOrd="0" presId="urn:microsoft.com/office/officeart/2008/layout/LinedList"/>
    <dgm:cxn modelId="{F1ECFB49-0973-495C-9685-DC2448647593}" type="presOf" srcId="{C0A339B7-8D83-48F3-98FD-D6526E6EC4D7}" destId="{C3DF825D-5B03-480C-8479-1EAA3919B3FB}" srcOrd="0" destOrd="0" presId="urn:microsoft.com/office/officeart/2008/layout/LinedList"/>
    <dgm:cxn modelId="{08E8B7FA-5AF6-4908-B0CC-E84B84E875FB}" type="presParOf" srcId="{F00DFD59-5CB4-4155-9A6D-5B565CD2EBBA}" destId="{0B9D3494-C4CB-4B08-92CC-81DF435D54AE}" srcOrd="0" destOrd="0" presId="urn:microsoft.com/office/officeart/2008/layout/LinedList"/>
    <dgm:cxn modelId="{F3C2067A-4D22-45AB-89C3-FC43530C9125}" type="presParOf" srcId="{F00DFD59-5CB4-4155-9A6D-5B565CD2EBBA}" destId="{081F5807-378B-4561-8E4B-1C9C1C2E494A}" srcOrd="1" destOrd="0" presId="urn:microsoft.com/office/officeart/2008/layout/LinedList"/>
    <dgm:cxn modelId="{EAC2656E-B2C6-4BCC-88C5-79607D61A1EB}" type="presParOf" srcId="{081F5807-378B-4561-8E4B-1C9C1C2E494A}" destId="{C3DF825D-5B03-480C-8479-1EAA3919B3FB}" srcOrd="0" destOrd="0" presId="urn:microsoft.com/office/officeart/2008/layout/LinedList"/>
    <dgm:cxn modelId="{464BEF38-C831-451A-893E-9E2D3E44A64D}" type="presParOf" srcId="{081F5807-378B-4561-8E4B-1C9C1C2E494A}" destId="{CB384357-2C25-4B00-83FE-1EA7CDA99D1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3934ECB-8D25-49D6-A089-1CC64B4CAD91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C58BE3-C37D-40E2-B918-27969F950AD2}">
      <dgm:prSet custT="1"/>
      <dgm:spPr/>
      <dgm:t>
        <a:bodyPr/>
        <a:lstStyle/>
        <a:p>
          <a:pPr algn="ctr" rtl="0"/>
          <a:r>
            <a:rPr lang="ru-RU" sz="2800" b="1" i="0" smtClean="0">
              <a:solidFill>
                <a:srgbClr val="002060"/>
              </a:solidFill>
            </a:rPr>
            <a:t>1. ВМІННЯ ПЕДАГОГА ЦІКАВО ОРГАНІЗУВАТИ ВИВЧЕННЯ ПРЕДМЕТА, ЯКИЙ ВІН ВИКЛАДАЄ</a:t>
          </a:r>
          <a:endParaRPr lang="ru-RU" sz="2800" b="1" dirty="0">
            <a:solidFill>
              <a:srgbClr val="002060"/>
            </a:solidFill>
          </a:endParaRPr>
        </a:p>
      </dgm:t>
    </dgm:pt>
    <dgm:pt modelId="{2E503628-BD1E-4C93-8917-D642248EFBC2}" type="parTrans" cxnId="{899F69E3-110E-482E-AB87-A3BE8AE8C561}">
      <dgm:prSet/>
      <dgm:spPr/>
      <dgm:t>
        <a:bodyPr/>
        <a:lstStyle/>
        <a:p>
          <a:pPr algn="ctr"/>
          <a:endParaRPr lang="ru-RU" sz="3200" b="1">
            <a:solidFill>
              <a:srgbClr val="002060"/>
            </a:solidFill>
          </a:endParaRPr>
        </a:p>
      </dgm:t>
    </dgm:pt>
    <dgm:pt modelId="{E78592B8-0C64-49E8-9A2D-ACC856050B0E}" type="sibTrans" cxnId="{899F69E3-110E-482E-AB87-A3BE8AE8C561}">
      <dgm:prSet/>
      <dgm:spPr/>
      <dgm:t>
        <a:bodyPr/>
        <a:lstStyle/>
        <a:p>
          <a:pPr algn="ctr"/>
          <a:endParaRPr lang="ru-RU" sz="3200" b="1">
            <a:solidFill>
              <a:srgbClr val="002060"/>
            </a:solidFill>
          </a:endParaRPr>
        </a:p>
      </dgm:t>
    </dgm:pt>
    <dgm:pt modelId="{E25A971B-235A-415B-8EFE-D7E9F3AB4CA8}" type="pres">
      <dgm:prSet presAssocID="{C3934ECB-8D25-49D6-A089-1CC64B4CAD9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CA7CA73-9808-4E67-9678-29B317034A66}" type="pres">
      <dgm:prSet presAssocID="{85C58BE3-C37D-40E2-B918-27969F950AD2}" presName="thickLine" presStyleLbl="alignNode1" presStyleIdx="0" presStyleCnt="1"/>
      <dgm:spPr/>
    </dgm:pt>
    <dgm:pt modelId="{DE009360-61DE-4785-84AC-0CCDA2E36721}" type="pres">
      <dgm:prSet presAssocID="{85C58BE3-C37D-40E2-B918-27969F950AD2}" presName="horz1" presStyleCnt="0"/>
      <dgm:spPr/>
    </dgm:pt>
    <dgm:pt modelId="{926E3F82-A40B-479F-937E-64ED3077E126}" type="pres">
      <dgm:prSet presAssocID="{85C58BE3-C37D-40E2-B918-27969F950AD2}" presName="tx1" presStyleLbl="revTx" presStyleIdx="0" presStyleCnt="1"/>
      <dgm:spPr/>
      <dgm:t>
        <a:bodyPr/>
        <a:lstStyle/>
        <a:p>
          <a:endParaRPr lang="ru-RU"/>
        </a:p>
      </dgm:t>
    </dgm:pt>
    <dgm:pt modelId="{9C2854B4-5374-486D-943B-F118705C51FD}" type="pres">
      <dgm:prSet presAssocID="{85C58BE3-C37D-40E2-B918-27969F950AD2}" presName="vert1" presStyleCnt="0"/>
      <dgm:spPr/>
    </dgm:pt>
  </dgm:ptLst>
  <dgm:cxnLst>
    <dgm:cxn modelId="{899F69E3-110E-482E-AB87-A3BE8AE8C561}" srcId="{C3934ECB-8D25-49D6-A089-1CC64B4CAD91}" destId="{85C58BE3-C37D-40E2-B918-27969F950AD2}" srcOrd="0" destOrd="0" parTransId="{2E503628-BD1E-4C93-8917-D642248EFBC2}" sibTransId="{E78592B8-0C64-49E8-9A2D-ACC856050B0E}"/>
    <dgm:cxn modelId="{796CA729-3919-4852-8D14-A7B5DE8938B8}" type="presOf" srcId="{85C58BE3-C37D-40E2-B918-27969F950AD2}" destId="{926E3F82-A40B-479F-937E-64ED3077E126}" srcOrd="0" destOrd="0" presId="urn:microsoft.com/office/officeart/2008/layout/LinedList"/>
    <dgm:cxn modelId="{5CC4F224-4FBD-4301-B7D2-595AFED1AD63}" type="presOf" srcId="{C3934ECB-8D25-49D6-A089-1CC64B4CAD91}" destId="{E25A971B-235A-415B-8EFE-D7E9F3AB4CA8}" srcOrd="0" destOrd="0" presId="urn:microsoft.com/office/officeart/2008/layout/LinedList"/>
    <dgm:cxn modelId="{E430AE1A-C7F8-4A15-B19B-B8ECB6491530}" type="presParOf" srcId="{E25A971B-235A-415B-8EFE-D7E9F3AB4CA8}" destId="{9CA7CA73-9808-4E67-9678-29B317034A66}" srcOrd="0" destOrd="0" presId="urn:microsoft.com/office/officeart/2008/layout/LinedList"/>
    <dgm:cxn modelId="{9CB7F204-5AB0-4F41-A60F-7FD523FFD22E}" type="presParOf" srcId="{E25A971B-235A-415B-8EFE-D7E9F3AB4CA8}" destId="{DE009360-61DE-4785-84AC-0CCDA2E36721}" srcOrd="1" destOrd="0" presId="urn:microsoft.com/office/officeart/2008/layout/LinedList"/>
    <dgm:cxn modelId="{31C9102E-FF31-45F2-925F-1B67B6169D43}" type="presParOf" srcId="{DE009360-61DE-4785-84AC-0CCDA2E36721}" destId="{926E3F82-A40B-479F-937E-64ED3077E126}" srcOrd="0" destOrd="0" presId="urn:microsoft.com/office/officeart/2008/layout/LinedList"/>
    <dgm:cxn modelId="{19EBBC35-B9BC-4795-8BC6-4588BCEA057E}" type="presParOf" srcId="{DE009360-61DE-4785-84AC-0CCDA2E36721}" destId="{9C2854B4-5374-486D-943B-F118705C51F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C938189-EE8A-4D51-BA52-1C1B716FBC14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C0D913-2143-4885-9AAD-34F7CBBEE41A}">
      <dgm:prSet custT="1"/>
      <dgm:spPr/>
      <dgm:t>
        <a:bodyPr/>
        <a:lstStyle/>
        <a:p>
          <a:pPr algn="ctr" rtl="0"/>
          <a:r>
            <a:rPr lang="ru-RU" sz="2800" b="1" i="0" dirty="0" smtClean="0">
              <a:solidFill>
                <a:srgbClr val="002060"/>
              </a:solidFill>
            </a:rPr>
            <a:t>2. ВМІННЯ ПЕДАГОГА ЦІКАВО ОРГАНІЗУВАТИ РОБОТУ ФАКУЛЬТАТИВУ, ГУРТКА, СЕКЦІЇ</a:t>
          </a:r>
          <a:endParaRPr lang="ru-RU" sz="2800" b="1" dirty="0">
            <a:solidFill>
              <a:srgbClr val="002060"/>
            </a:solidFill>
          </a:endParaRPr>
        </a:p>
      </dgm:t>
    </dgm:pt>
    <dgm:pt modelId="{687D6078-78C5-4FE6-B951-907B929EFCD5}" type="parTrans" cxnId="{FAEEE97D-AF52-40D1-AC9B-7D7338547A29}">
      <dgm:prSet/>
      <dgm:spPr/>
      <dgm:t>
        <a:bodyPr/>
        <a:lstStyle/>
        <a:p>
          <a:endParaRPr lang="ru-RU" sz="2800" b="1">
            <a:solidFill>
              <a:srgbClr val="002060"/>
            </a:solidFill>
          </a:endParaRPr>
        </a:p>
      </dgm:t>
    </dgm:pt>
    <dgm:pt modelId="{7C490F20-ECD1-4AFF-9A59-CF99D4992B7A}" type="sibTrans" cxnId="{FAEEE97D-AF52-40D1-AC9B-7D7338547A29}">
      <dgm:prSet/>
      <dgm:spPr/>
      <dgm:t>
        <a:bodyPr/>
        <a:lstStyle/>
        <a:p>
          <a:endParaRPr lang="ru-RU" sz="2800" b="1">
            <a:solidFill>
              <a:srgbClr val="002060"/>
            </a:solidFill>
          </a:endParaRPr>
        </a:p>
      </dgm:t>
    </dgm:pt>
    <dgm:pt modelId="{27312801-4A76-4CA5-83E9-078A2F93FA0A}" type="pres">
      <dgm:prSet presAssocID="{9C938189-EE8A-4D51-BA52-1C1B716FBC1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76E08F7-E998-4BD3-AA5F-4BBFB809D56F}" type="pres">
      <dgm:prSet presAssocID="{C6C0D913-2143-4885-9AAD-34F7CBBEE41A}" presName="thickLine" presStyleLbl="alignNode1" presStyleIdx="0" presStyleCnt="1"/>
      <dgm:spPr/>
    </dgm:pt>
    <dgm:pt modelId="{512AF39F-A422-4B99-947A-1BF2ECC3DBF3}" type="pres">
      <dgm:prSet presAssocID="{C6C0D913-2143-4885-9AAD-34F7CBBEE41A}" presName="horz1" presStyleCnt="0"/>
      <dgm:spPr/>
    </dgm:pt>
    <dgm:pt modelId="{8A4950A7-550F-4B95-8AE6-1FB00E48C06F}" type="pres">
      <dgm:prSet presAssocID="{C6C0D913-2143-4885-9AAD-34F7CBBEE41A}" presName="tx1" presStyleLbl="revTx" presStyleIdx="0" presStyleCnt="1"/>
      <dgm:spPr/>
      <dgm:t>
        <a:bodyPr/>
        <a:lstStyle/>
        <a:p>
          <a:endParaRPr lang="ru-RU"/>
        </a:p>
      </dgm:t>
    </dgm:pt>
    <dgm:pt modelId="{2EB8FD93-F9A8-4BCF-87F8-DD317D08171D}" type="pres">
      <dgm:prSet presAssocID="{C6C0D913-2143-4885-9AAD-34F7CBBEE41A}" presName="vert1" presStyleCnt="0"/>
      <dgm:spPr/>
    </dgm:pt>
  </dgm:ptLst>
  <dgm:cxnLst>
    <dgm:cxn modelId="{6EB96FD9-412D-4459-8FEC-97E21A4DD7D8}" type="presOf" srcId="{C6C0D913-2143-4885-9AAD-34F7CBBEE41A}" destId="{8A4950A7-550F-4B95-8AE6-1FB00E48C06F}" srcOrd="0" destOrd="0" presId="urn:microsoft.com/office/officeart/2008/layout/LinedList"/>
    <dgm:cxn modelId="{9D1636DC-6FDF-4D6D-B654-1C9CF0C3085D}" type="presOf" srcId="{9C938189-EE8A-4D51-BA52-1C1B716FBC14}" destId="{27312801-4A76-4CA5-83E9-078A2F93FA0A}" srcOrd="0" destOrd="0" presId="urn:microsoft.com/office/officeart/2008/layout/LinedList"/>
    <dgm:cxn modelId="{FAEEE97D-AF52-40D1-AC9B-7D7338547A29}" srcId="{9C938189-EE8A-4D51-BA52-1C1B716FBC14}" destId="{C6C0D913-2143-4885-9AAD-34F7CBBEE41A}" srcOrd="0" destOrd="0" parTransId="{687D6078-78C5-4FE6-B951-907B929EFCD5}" sibTransId="{7C490F20-ECD1-4AFF-9A59-CF99D4992B7A}"/>
    <dgm:cxn modelId="{AEF2C652-E9DE-47A1-8096-6C0C11C016D4}" type="presParOf" srcId="{27312801-4A76-4CA5-83E9-078A2F93FA0A}" destId="{A76E08F7-E998-4BD3-AA5F-4BBFB809D56F}" srcOrd="0" destOrd="0" presId="urn:microsoft.com/office/officeart/2008/layout/LinedList"/>
    <dgm:cxn modelId="{F3D65AE8-D7AB-45A9-A841-4B61EAAF30EE}" type="presParOf" srcId="{27312801-4A76-4CA5-83E9-078A2F93FA0A}" destId="{512AF39F-A422-4B99-947A-1BF2ECC3DBF3}" srcOrd="1" destOrd="0" presId="urn:microsoft.com/office/officeart/2008/layout/LinedList"/>
    <dgm:cxn modelId="{72BF4393-7973-4831-8E86-7F361400499A}" type="presParOf" srcId="{512AF39F-A422-4B99-947A-1BF2ECC3DBF3}" destId="{8A4950A7-550F-4B95-8AE6-1FB00E48C06F}" srcOrd="0" destOrd="0" presId="urn:microsoft.com/office/officeart/2008/layout/LinedList"/>
    <dgm:cxn modelId="{ED076E35-8BB9-4235-AE9A-BBBB925345C2}" type="presParOf" srcId="{512AF39F-A422-4B99-947A-1BF2ECC3DBF3}" destId="{2EB8FD93-F9A8-4BCF-87F8-DD317D08171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3332DB6-4253-41FF-8425-A424A5A3BBE6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E34B34-46D9-4ACB-817E-0C1B60D84607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Звіт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результатами </a:t>
          </a:r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опитування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учнів 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8E40DF-A9FD-43F7-8E23-9362172DF57B}" type="parTrans" cxnId="{D28950FD-E548-44A8-9F13-0A42759226EF}">
      <dgm:prSet/>
      <dgm:spPr/>
      <dgm:t>
        <a:bodyPr/>
        <a:lstStyle/>
        <a:p>
          <a:endParaRPr lang="ru-RU" sz="3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E46E77-5396-4766-AD3B-22056A2B5927}" type="sibTrans" cxnId="{D28950FD-E548-44A8-9F13-0A42759226EF}">
      <dgm:prSet/>
      <dgm:spPr/>
      <dgm:t>
        <a:bodyPr/>
        <a:lstStyle/>
        <a:p>
          <a:endParaRPr lang="ru-RU" sz="36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D519BB-CB80-435D-8237-90E8032F4D42}" type="pres">
      <dgm:prSet presAssocID="{C3332DB6-4253-41FF-8425-A424A5A3BBE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659C22-32C8-49BD-8AC7-5E4765531346}" type="pres">
      <dgm:prSet presAssocID="{5BE34B34-46D9-4ACB-817E-0C1B60D8460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950FD-E548-44A8-9F13-0A42759226EF}" srcId="{C3332DB6-4253-41FF-8425-A424A5A3BBE6}" destId="{5BE34B34-46D9-4ACB-817E-0C1B60D84607}" srcOrd="0" destOrd="0" parTransId="{8C8E40DF-A9FD-43F7-8E23-9362172DF57B}" sibTransId="{2DE46E77-5396-4766-AD3B-22056A2B5927}"/>
    <dgm:cxn modelId="{8D224AD4-3DFF-4469-8D50-6CF36DF9B330}" type="presOf" srcId="{C3332DB6-4253-41FF-8425-A424A5A3BBE6}" destId="{49D519BB-CB80-435D-8237-90E8032F4D42}" srcOrd="0" destOrd="0" presId="urn:microsoft.com/office/officeart/2005/8/layout/vList2"/>
    <dgm:cxn modelId="{F742B7C2-77B8-4E8F-A50C-76C21B699CC5}" type="presOf" srcId="{5BE34B34-46D9-4ACB-817E-0C1B60D84607}" destId="{81659C22-32C8-49BD-8AC7-5E4765531346}" srcOrd="0" destOrd="0" presId="urn:microsoft.com/office/officeart/2005/8/layout/vList2"/>
    <dgm:cxn modelId="{1A5A0C8D-8408-4978-A0F7-7352B6F37B4A}" type="presParOf" srcId="{49D519BB-CB80-435D-8237-90E8032F4D42}" destId="{81659C22-32C8-49BD-8AC7-5E47655313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6C426F0-6115-4CC3-B778-4183EFE0AEB4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4B01A1-8595-451B-AD35-AB9B2C9B0FF3}">
      <dgm:prSet custT="1"/>
      <dgm:spPr/>
      <dgm:t>
        <a:bodyPr/>
        <a:lstStyle/>
        <a:p>
          <a:pPr algn="ctr" rtl="0"/>
          <a:r>
            <a:rPr lang="ru-RU" sz="2800" b="1" i="0" dirty="0" smtClean="0">
              <a:solidFill>
                <a:srgbClr val="002060"/>
              </a:solidFill>
            </a:rPr>
            <a:t>3. ГЛИБИНА ЗНАНЬ, ЯКІ ДАЄ УЧИТЕЛЬ</a:t>
          </a:r>
          <a:endParaRPr lang="ru-RU" sz="2800" b="1" dirty="0">
            <a:solidFill>
              <a:srgbClr val="002060"/>
            </a:solidFill>
          </a:endParaRPr>
        </a:p>
      </dgm:t>
    </dgm:pt>
    <dgm:pt modelId="{09ACB31F-060F-4C95-BE15-FE9D7EC36C37}" type="parTrans" cxnId="{D2027F39-81BC-41FD-A78D-44053E891972}">
      <dgm:prSet/>
      <dgm:spPr/>
      <dgm:t>
        <a:bodyPr/>
        <a:lstStyle/>
        <a:p>
          <a:endParaRPr lang="ru-RU" sz="1800" b="1" dirty="0">
            <a:solidFill>
              <a:srgbClr val="002060"/>
            </a:solidFill>
          </a:endParaRPr>
        </a:p>
      </dgm:t>
    </dgm:pt>
    <dgm:pt modelId="{0FEF65E9-0C35-4F0B-BF9C-0F9C96157B40}" type="sibTrans" cxnId="{D2027F39-81BC-41FD-A78D-44053E891972}">
      <dgm:prSet/>
      <dgm:spPr/>
      <dgm:t>
        <a:bodyPr/>
        <a:lstStyle/>
        <a:p>
          <a:endParaRPr lang="ru-RU" sz="1800" b="1" dirty="0">
            <a:solidFill>
              <a:srgbClr val="002060"/>
            </a:solidFill>
          </a:endParaRPr>
        </a:p>
      </dgm:t>
    </dgm:pt>
    <dgm:pt modelId="{DCF853AE-DFB9-46AA-9B53-8541D94E9707}" type="pres">
      <dgm:prSet presAssocID="{E6C426F0-6115-4CC3-B778-4183EFE0AEB4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6615EAE-0A73-4895-B092-426413027C62}" type="pres">
      <dgm:prSet presAssocID="{7A4B01A1-8595-451B-AD35-AB9B2C9B0FF3}" presName="thickLine" presStyleLbl="alignNode1" presStyleIdx="0" presStyleCnt="1" custLinFactNeighborX="0" custLinFactNeighborY="9302"/>
      <dgm:spPr/>
    </dgm:pt>
    <dgm:pt modelId="{A594D58A-B1F2-421B-8D74-5E8E7D162259}" type="pres">
      <dgm:prSet presAssocID="{7A4B01A1-8595-451B-AD35-AB9B2C9B0FF3}" presName="horz1" presStyleCnt="0"/>
      <dgm:spPr/>
    </dgm:pt>
    <dgm:pt modelId="{2780DBA9-E82D-4B2A-83F7-28564F60BC11}" type="pres">
      <dgm:prSet presAssocID="{7A4B01A1-8595-451B-AD35-AB9B2C9B0FF3}" presName="tx1" presStyleLbl="revTx" presStyleIdx="0" presStyleCnt="1"/>
      <dgm:spPr/>
      <dgm:t>
        <a:bodyPr/>
        <a:lstStyle/>
        <a:p>
          <a:endParaRPr lang="ru-RU"/>
        </a:p>
      </dgm:t>
    </dgm:pt>
    <dgm:pt modelId="{F6D0319B-6688-473E-9777-E29B86E88D31}" type="pres">
      <dgm:prSet presAssocID="{7A4B01A1-8595-451B-AD35-AB9B2C9B0FF3}" presName="vert1" presStyleCnt="0"/>
      <dgm:spPr/>
    </dgm:pt>
  </dgm:ptLst>
  <dgm:cxnLst>
    <dgm:cxn modelId="{D2027F39-81BC-41FD-A78D-44053E891972}" srcId="{E6C426F0-6115-4CC3-B778-4183EFE0AEB4}" destId="{7A4B01A1-8595-451B-AD35-AB9B2C9B0FF3}" srcOrd="0" destOrd="0" parTransId="{09ACB31F-060F-4C95-BE15-FE9D7EC36C37}" sibTransId="{0FEF65E9-0C35-4F0B-BF9C-0F9C96157B40}"/>
    <dgm:cxn modelId="{C8BC17EE-28E0-4450-89FD-175DAD9241D0}" type="presOf" srcId="{7A4B01A1-8595-451B-AD35-AB9B2C9B0FF3}" destId="{2780DBA9-E82D-4B2A-83F7-28564F60BC11}" srcOrd="0" destOrd="0" presId="urn:microsoft.com/office/officeart/2008/layout/LinedList"/>
    <dgm:cxn modelId="{DD911BDC-623E-4DDE-B084-0F2D0CD14E5E}" type="presOf" srcId="{E6C426F0-6115-4CC3-B778-4183EFE0AEB4}" destId="{DCF853AE-DFB9-46AA-9B53-8541D94E9707}" srcOrd="0" destOrd="0" presId="urn:microsoft.com/office/officeart/2008/layout/LinedList"/>
    <dgm:cxn modelId="{D67BBF94-3F28-44FC-A8BC-E26BB5BB5D21}" type="presParOf" srcId="{DCF853AE-DFB9-46AA-9B53-8541D94E9707}" destId="{26615EAE-0A73-4895-B092-426413027C62}" srcOrd="0" destOrd="0" presId="urn:microsoft.com/office/officeart/2008/layout/LinedList"/>
    <dgm:cxn modelId="{1D9BB042-687D-43DD-9A04-19834AAF5F16}" type="presParOf" srcId="{DCF853AE-DFB9-46AA-9B53-8541D94E9707}" destId="{A594D58A-B1F2-421B-8D74-5E8E7D162259}" srcOrd="1" destOrd="0" presId="urn:microsoft.com/office/officeart/2008/layout/LinedList"/>
    <dgm:cxn modelId="{3AB61F12-0D00-4DCA-B547-9EF91CE81713}" type="presParOf" srcId="{A594D58A-B1F2-421B-8D74-5E8E7D162259}" destId="{2780DBA9-E82D-4B2A-83F7-28564F60BC11}" srcOrd="0" destOrd="0" presId="urn:microsoft.com/office/officeart/2008/layout/LinedList"/>
    <dgm:cxn modelId="{5B351F02-BE3A-426D-B4D9-99CCAABF1E6A}" type="presParOf" srcId="{A594D58A-B1F2-421B-8D74-5E8E7D162259}" destId="{F6D0319B-6688-473E-9777-E29B86E88D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940CC34-45F4-4F2A-87AA-5AC68C877FD9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875C67-B083-4762-AB59-363665C140F5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ru-RU" sz="2800" b="1" dirty="0" err="1" smtClean="0"/>
            <a:t>Звіт</a:t>
          </a:r>
          <a:r>
            <a:rPr lang="ru-RU" sz="2800" b="1" dirty="0" smtClean="0"/>
            <a:t> за результатами </a:t>
          </a:r>
          <a:r>
            <a:rPr lang="ru-RU" sz="2800" b="1" dirty="0" err="1" smtClean="0"/>
            <a:t>опитування</a:t>
          </a:r>
          <a:r>
            <a:rPr lang="ru-RU" sz="2800" b="1" dirty="0" smtClean="0"/>
            <a:t> учнів </a:t>
          </a:r>
          <a:endParaRPr lang="ru-RU" sz="2800" b="1" dirty="0"/>
        </a:p>
      </dgm:t>
    </dgm:pt>
    <dgm:pt modelId="{FFC988E1-705C-4A65-87B0-B838B724D201}" type="parTrans" cxnId="{4667283E-CACE-4B79-ADB2-F8035A28C7C0}">
      <dgm:prSet/>
      <dgm:spPr/>
      <dgm:t>
        <a:bodyPr/>
        <a:lstStyle/>
        <a:p>
          <a:endParaRPr lang="ru-RU"/>
        </a:p>
      </dgm:t>
    </dgm:pt>
    <dgm:pt modelId="{17E14060-5CDA-436B-8A64-3B8699AE37EF}" type="sibTrans" cxnId="{4667283E-CACE-4B79-ADB2-F8035A28C7C0}">
      <dgm:prSet/>
      <dgm:spPr/>
      <dgm:t>
        <a:bodyPr/>
        <a:lstStyle/>
        <a:p>
          <a:endParaRPr lang="ru-RU"/>
        </a:p>
      </dgm:t>
    </dgm:pt>
    <dgm:pt modelId="{3163C907-13F4-42E9-AE06-34E0F68DC34E}" type="pres">
      <dgm:prSet presAssocID="{4940CC34-45F4-4F2A-87AA-5AC68C877F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6D35FE-A2C2-4A17-9B22-C18E32598413}" type="pres">
      <dgm:prSet presAssocID="{2F875C67-B083-4762-AB59-363665C140F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9D89A2-F102-477E-81DD-3D9CAA807B83}" type="presOf" srcId="{4940CC34-45F4-4F2A-87AA-5AC68C877FD9}" destId="{3163C907-13F4-42E9-AE06-34E0F68DC34E}" srcOrd="0" destOrd="0" presId="urn:microsoft.com/office/officeart/2005/8/layout/vList2"/>
    <dgm:cxn modelId="{4667283E-CACE-4B79-ADB2-F8035A28C7C0}" srcId="{4940CC34-45F4-4F2A-87AA-5AC68C877FD9}" destId="{2F875C67-B083-4762-AB59-363665C140F5}" srcOrd="0" destOrd="0" parTransId="{FFC988E1-705C-4A65-87B0-B838B724D201}" sibTransId="{17E14060-5CDA-436B-8A64-3B8699AE37EF}"/>
    <dgm:cxn modelId="{963CB9CB-C71E-4381-B68F-D23974D00E3C}" type="presOf" srcId="{2F875C67-B083-4762-AB59-363665C140F5}" destId="{646D35FE-A2C2-4A17-9B22-C18E32598413}" srcOrd="0" destOrd="0" presId="urn:microsoft.com/office/officeart/2005/8/layout/vList2"/>
    <dgm:cxn modelId="{6566C03D-D0B3-4248-ABCF-FACA798D6C7B}" type="presParOf" srcId="{3163C907-13F4-42E9-AE06-34E0F68DC34E}" destId="{646D35FE-A2C2-4A17-9B22-C18E325984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A811A55-1BA4-4B2F-B60A-AE79596E95CA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80D2775-B41B-480E-B851-DF3DB8E624E3}">
      <dgm:prSet custT="1"/>
      <dgm:spPr/>
      <dgm:t>
        <a:bodyPr/>
        <a:lstStyle/>
        <a:p>
          <a:pPr algn="ctr" rtl="0"/>
          <a:r>
            <a:rPr lang="ru-RU" sz="2800" b="1" i="0" dirty="0" smtClean="0">
              <a:solidFill>
                <a:srgbClr val="002060"/>
              </a:solidFill>
            </a:rPr>
            <a:t>4. ЕРУДИЦІЯ ПЕДАГОГА (ГЛИБИНА З ПЕВНИХ ГАЛУЗЕЙ ЗНАНЬ)</a:t>
          </a:r>
          <a:endParaRPr lang="ru-RU" sz="2800" b="1" dirty="0">
            <a:solidFill>
              <a:srgbClr val="002060"/>
            </a:solidFill>
          </a:endParaRPr>
        </a:p>
      </dgm:t>
    </dgm:pt>
    <dgm:pt modelId="{0ED3C0EA-660F-4574-8FFD-E19B9D6CCE66}" type="parTrans" cxnId="{D687BE3B-0539-4CB3-8150-263A998F3757}">
      <dgm:prSet/>
      <dgm:spPr/>
      <dgm:t>
        <a:bodyPr/>
        <a:lstStyle/>
        <a:p>
          <a:endParaRPr lang="ru-RU" b="1" dirty="0">
            <a:solidFill>
              <a:srgbClr val="002060"/>
            </a:solidFill>
          </a:endParaRPr>
        </a:p>
      </dgm:t>
    </dgm:pt>
    <dgm:pt modelId="{8B5D7489-6A4A-4489-9D34-F06B61A0BD36}" type="sibTrans" cxnId="{D687BE3B-0539-4CB3-8150-263A998F3757}">
      <dgm:prSet/>
      <dgm:spPr/>
      <dgm:t>
        <a:bodyPr/>
        <a:lstStyle/>
        <a:p>
          <a:endParaRPr lang="ru-RU" b="1" dirty="0">
            <a:solidFill>
              <a:srgbClr val="002060"/>
            </a:solidFill>
          </a:endParaRPr>
        </a:p>
      </dgm:t>
    </dgm:pt>
    <dgm:pt modelId="{5DAB4694-CD13-4CD6-AA9D-BFECB4503666}" type="pres">
      <dgm:prSet presAssocID="{2A811A55-1BA4-4B2F-B60A-AE79596E95C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BE343AE-7A75-4033-80AD-C6ACDC9A9F3C}" type="pres">
      <dgm:prSet presAssocID="{680D2775-B41B-480E-B851-DF3DB8E624E3}" presName="thickLine" presStyleLbl="alignNode1" presStyleIdx="0" presStyleCnt="1"/>
      <dgm:spPr/>
    </dgm:pt>
    <dgm:pt modelId="{4B22EE40-9AE4-433B-BA47-3A857E4860BF}" type="pres">
      <dgm:prSet presAssocID="{680D2775-B41B-480E-B851-DF3DB8E624E3}" presName="horz1" presStyleCnt="0"/>
      <dgm:spPr/>
    </dgm:pt>
    <dgm:pt modelId="{77747F09-B3C4-4777-8DC9-2E89BE4F7F7C}" type="pres">
      <dgm:prSet presAssocID="{680D2775-B41B-480E-B851-DF3DB8E624E3}" presName="tx1" presStyleLbl="revTx" presStyleIdx="0" presStyleCnt="1"/>
      <dgm:spPr/>
      <dgm:t>
        <a:bodyPr/>
        <a:lstStyle/>
        <a:p>
          <a:endParaRPr lang="ru-RU"/>
        </a:p>
      </dgm:t>
    </dgm:pt>
    <dgm:pt modelId="{B04CE294-43D4-4A32-A45B-12B89634D6CB}" type="pres">
      <dgm:prSet presAssocID="{680D2775-B41B-480E-B851-DF3DB8E624E3}" presName="vert1" presStyleCnt="0"/>
      <dgm:spPr/>
    </dgm:pt>
  </dgm:ptLst>
  <dgm:cxnLst>
    <dgm:cxn modelId="{D687BE3B-0539-4CB3-8150-263A998F3757}" srcId="{2A811A55-1BA4-4B2F-B60A-AE79596E95CA}" destId="{680D2775-B41B-480E-B851-DF3DB8E624E3}" srcOrd="0" destOrd="0" parTransId="{0ED3C0EA-660F-4574-8FFD-E19B9D6CCE66}" sibTransId="{8B5D7489-6A4A-4489-9D34-F06B61A0BD36}"/>
    <dgm:cxn modelId="{4B6DA74F-85FE-403A-8F1A-ABD85BEF55FD}" type="presOf" srcId="{2A811A55-1BA4-4B2F-B60A-AE79596E95CA}" destId="{5DAB4694-CD13-4CD6-AA9D-BFECB4503666}" srcOrd="0" destOrd="0" presId="urn:microsoft.com/office/officeart/2008/layout/LinedList"/>
    <dgm:cxn modelId="{1416711D-1FFF-4F7E-BFB5-570B29F1CB28}" type="presOf" srcId="{680D2775-B41B-480E-B851-DF3DB8E624E3}" destId="{77747F09-B3C4-4777-8DC9-2E89BE4F7F7C}" srcOrd="0" destOrd="0" presId="urn:microsoft.com/office/officeart/2008/layout/LinedList"/>
    <dgm:cxn modelId="{C66F992E-923C-499A-B3A1-72DA4994E628}" type="presParOf" srcId="{5DAB4694-CD13-4CD6-AA9D-BFECB4503666}" destId="{6BE343AE-7A75-4033-80AD-C6ACDC9A9F3C}" srcOrd="0" destOrd="0" presId="urn:microsoft.com/office/officeart/2008/layout/LinedList"/>
    <dgm:cxn modelId="{698C93E0-BD4E-4909-AA54-8A0E72C1FB89}" type="presParOf" srcId="{5DAB4694-CD13-4CD6-AA9D-BFECB4503666}" destId="{4B22EE40-9AE4-433B-BA47-3A857E4860BF}" srcOrd="1" destOrd="0" presId="urn:microsoft.com/office/officeart/2008/layout/LinedList"/>
    <dgm:cxn modelId="{B5E52065-89CC-4AE5-868E-0082ADDB6D34}" type="presParOf" srcId="{4B22EE40-9AE4-433B-BA47-3A857E4860BF}" destId="{77747F09-B3C4-4777-8DC9-2E89BE4F7F7C}" srcOrd="0" destOrd="0" presId="urn:microsoft.com/office/officeart/2008/layout/LinedList"/>
    <dgm:cxn modelId="{21E28807-5858-4ED4-AF49-5E360BE330FD}" type="presParOf" srcId="{4B22EE40-9AE4-433B-BA47-3A857E4860BF}" destId="{B04CE294-43D4-4A32-A45B-12B89634D6C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C0A3C09-7428-432C-ACB9-2E487AD5F9CC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17FAD9-0AC3-4B4C-98E6-4F64D7DD9131}">
      <dgm:prSet custT="1"/>
      <dgm:spPr/>
      <dgm:t>
        <a:bodyPr/>
        <a:lstStyle/>
        <a:p>
          <a:pPr algn="ctr" rtl="0"/>
          <a:r>
            <a:rPr lang="ru-RU" sz="2800" b="1" i="0" dirty="0" smtClean="0">
              <a:solidFill>
                <a:srgbClr val="002060"/>
              </a:solidFill>
            </a:rPr>
            <a:t>5. СВІДОМА ДИСЦИПЛІНА НА ЗАНЯТТЯХ, ЯКІ ПРОВОДИТЬ ПЕДАГОГ</a:t>
          </a:r>
          <a:endParaRPr lang="ru-RU" sz="2800" b="1" dirty="0">
            <a:solidFill>
              <a:srgbClr val="002060"/>
            </a:solidFill>
          </a:endParaRPr>
        </a:p>
      </dgm:t>
    </dgm:pt>
    <dgm:pt modelId="{28847A45-B642-4A6A-8C50-442D2408213F}" type="parTrans" cxnId="{C7A52F23-98B8-4A15-8176-A7DC667A69F1}">
      <dgm:prSet/>
      <dgm:spPr/>
      <dgm:t>
        <a:bodyPr/>
        <a:lstStyle/>
        <a:p>
          <a:endParaRPr lang="ru-RU" sz="1800" dirty="0"/>
        </a:p>
      </dgm:t>
    </dgm:pt>
    <dgm:pt modelId="{837211C1-FEBF-47A5-9EBB-1A9B5B9CCF08}" type="sibTrans" cxnId="{C7A52F23-98B8-4A15-8176-A7DC667A69F1}">
      <dgm:prSet/>
      <dgm:spPr/>
      <dgm:t>
        <a:bodyPr/>
        <a:lstStyle/>
        <a:p>
          <a:endParaRPr lang="ru-RU" sz="1800" dirty="0"/>
        </a:p>
      </dgm:t>
    </dgm:pt>
    <dgm:pt modelId="{9ED18AD2-4652-4DC0-9B4E-3F539449DFDE}" type="pres">
      <dgm:prSet presAssocID="{5C0A3C09-7428-432C-ACB9-2E487AD5F9C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59470AE-7DD0-4A3F-B23C-97A61B8A5E45}" type="pres">
      <dgm:prSet presAssocID="{E117FAD9-0AC3-4B4C-98E6-4F64D7DD9131}" presName="thickLine" presStyleLbl="alignNode1" presStyleIdx="0" presStyleCnt="1"/>
      <dgm:spPr/>
    </dgm:pt>
    <dgm:pt modelId="{F1BBB1F4-3B62-4E5B-9D0C-F218FC7703C6}" type="pres">
      <dgm:prSet presAssocID="{E117FAD9-0AC3-4B4C-98E6-4F64D7DD9131}" presName="horz1" presStyleCnt="0"/>
      <dgm:spPr/>
    </dgm:pt>
    <dgm:pt modelId="{2330DF6E-F24A-41AC-B0F2-A3C9DE403FD4}" type="pres">
      <dgm:prSet presAssocID="{E117FAD9-0AC3-4B4C-98E6-4F64D7DD9131}" presName="tx1" presStyleLbl="revTx" presStyleIdx="0" presStyleCnt="1"/>
      <dgm:spPr/>
      <dgm:t>
        <a:bodyPr/>
        <a:lstStyle/>
        <a:p>
          <a:endParaRPr lang="ru-RU"/>
        </a:p>
      </dgm:t>
    </dgm:pt>
    <dgm:pt modelId="{7BD35801-7F69-461B-856B-348FAC859B9F}" type="pres">
      <dgm:prSet presAssocID="{E117FAD9-0AC3-4B4C-98E6-4F64D7DD9131}" presName="vert1" presStyleCnt="0"/>
      <dgm:spPr/>
    </dgm:pt>
  </dgm:ptLst>
  <dgm:cxnLst>
    <dgm:cxn modelId="{C7A52F23-98B8-4A15-8176-A7DC667A69F1}" srcId="{5C0A3C09-7428-432C-ACB9-2E487AD5F9CC}" destId="{E117FAD9-0AC3-4B4C-98E6-4F64D7DD9131}" srcOrd="0" destOrd="0" parTransId="{28847A45-B642-4A6A-8C50-442D2408213F}" sibTransId="{837211C1-FEBF-47A5-9EBB-1A9B5B9CCF08}"/>
    <dgm:cxn modelId="{8101EEEC-7A36-40EB-A8B9-8F3A4A0D98DE}" type="presOf" srcId="{5C0A3C09-7428-432C-ACB9-2E487AD5F9CC}" destId="{9ED18AD2-4652-4DC0-9B4E-3F539449DFDE}" srcOrd="0" destOrd="0" presId="urn:microsoft.com/office/officeart/2008/layout/LinedList"/>
    <dgm:cxn modelId="{CBACA88E-999A-4372-998A-1ECDD3EE6D62}" type="presOf" srcId="{E117FAD9-0AC3-4B4C-98E6-4F64D7DD9131}" destId="{2330DF6E-F24A-41AC-B0F2-A3C9DE403FD4}" srcOrd="0" destOrd="0" presId="urn:microsoft.com/office/officeart/2008/layout/LinedList"/>
    <dgm:cxn modelId="{1FA5170D-9C29-465F-A36D-9778D91D8689}" type="presParOf" srcId="{9ED18AD2-4652-4DC0-9B4E-3F539449DFDE}" destId="{E59470AE-7DD0-4A3F-B23C-97A61B8A5E45}" srcOrd="0" destOrd="0" presId="urn:microsoft.com/office/officeart/2008/layout/LinedList"/>
    <dgm:cxn modelId="{C1D2FDCE-E593-4CAE-8FBB-DC45672FCC0C}" type="presParOf" srcId="{9ED18AD2-4652-4DC0-9B4E-3F539449DFDE}" destId="{F1BBB1F4-3B62-4E5B-9D0C-F218FC7703C6}" srcOrd="1" destOrd="0" presId="urn:microsoft.com/office/officeart/2008/layout/LinedList"/>
    <dgm:cxn modelId="{33AC5B7C-7CF8-405F-B82F-6050A940F69A}" type="presParOf" srcId="{F1BBB1F4-3B62-4E5B-9D0C-F218FC7703C6}" destId="{2330DF6E-F24A-41AC-B0F2-A3C9DE403FD4}" srcOrd="0" destOrd="0" presId="urn:microsoft.com/office/officeart/2008/layout/LinedList"/>
    <dgm:cxn modelId="{A8D91758-B3AC-4FB8-AFB4-75F9AF544D5F}" type="presParOf" srcId="{F1BBB1F4-3B62-4E5B-9D0C-F218FC7703C6}" destId="{7BD35801-7F69-461B-856B-348FAC859B9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E1A3263-1F3A-49B6-90B5-57516D1AFEB2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73983D-BE36-4AD1-8722-E7F9D92E11BF}">
      <dgm:prSet custT="1"/>
      <dgm:spPr/>
      <dgm:t>
        <a:bodyPr/>
        <a:lstStyle/>
        <a:p>
          <a:pPr algn="ctr" rtl="0"/>
          <a:r>
            <a:rPr lang="ru-RU" sz="2800" b="1" i="0" dirty="0" smtClean="0">
              <a:solidFill>
                <a:srgbClr val="002060"/>
              </a:solidFill>
            </a:rPr>
            <a:t>6. ЧИ СПРАВЕДЛИВІ ПЕДАГОГИ У ВІДНОШЕННІ ДО ІНШИХ ЛЮДЕЙ?</a:t>
          </a:r>
          <a:endParaRPr lang="ru-RU" sz="2800" b="1" dirty="0">
            <a:solidFill>
              <a:srgbClr val="002060"/>
            </a:solidFill>
          </a:endParaRPr>
        </a:p>
      </dgm:t>
    </dgm:pt>
    <dgm:pt modelId="{C8FA5FAF-2677-47F4-83CF-E93C3CB33C6A}" type="parTrans" cxnId="{41BC16E5-6D8B-4FA1-BF80-B6D0EDDE526B}">
      <dgm:prSet/>
      <dgm:spPr/>
      <dgm:t>
        <a:bodyPr/>
        <a:lstStyle/>
        <a:p>
          <a:endParaRPr lang="ru-RU" sz="1800" b="1" dirty="0">
            <a:solidFill>
              <a:srgbClr val="002060"/>
            </a:solidFill>
          </a:endParaRPr>
        </a:p>
      </dgm:t>
    </dgm:pt>
    <dgm:pt modelId="{3DF7CB0B-0D92-4552-9D3A-3B82B56672B4}" type="sibTrans" cxnId="{41BC16E5-6D8B-4FA1-BF80-B6D0EDDE526B}">
      <dgm:prSet/>
      <dgm:spPr/>
      <dgm:t>
        <a:bodyPr/>
        <a:lstStyle/>
        <a:p>
          <a:endParaRPr lang="ru-RU" sz="1800" b="1" dirty="0">
            <a:solidFill>
              <a:srgbClr val="002060"/>
            </a:solidFill>
          </a:endParaRPr>
        </a:p>
      </dgm:t>
    </dgm:pt>
    <dgm:pt modelId="{5CDDD210-2492-41C7-9BFD-A48079D64369}" type="pres">
      <dgm:prSet presAssocID="{1E1A3263-1F3A-49B6-90B5-57516D1AFEB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CFEC18E-8562-49DF-B7E1-307B4D894649}" type="pres">
      <dgm:prSet presAssocID="{1A73983D-BE36-4AD1-8722-E7F9D92E11BF}" presName="thickLine" presStyleLbl="alignNode1" presStyleIdx="0" presStyleCnt="1"/>
      <dgm:spPr/>
    </dgm:pt>
    <dgm:pt modelId="{17CB8F94-ADE6-4308-81E3-9E26244C2453}" type="pres">
      <dgm:prSet presAssocID="{1A73983D-BE36-4AD1-8722-E7F9D92E11BF}" presName="horz1" presStyleCnt="0"/>
      <dgm:spPr/>
    </dgm:pt>
    <dgm:pt modelId="{3A1654AA-8491-4075-AE37-17BCE6106311}" type="pres">
      <dgm:prSet presAssocID="{1A73983D-BE36-4AD1-8722-E7F9D92E11BF}" presName="tx1" presStyleLbl="revTx" presStyleIdx="0" presStyleCnt="1"/>
      <dgm:spPr/>
      <dgm:t>
        <a:bodyPr/>
        <a:lstStyle/>
        <a:p>
          <a:endParaRPr lang="ru-RU"/>
        </a:p>
      </dgm:t>
    </dgm:pt>
    <dgm:pt modelId="{90BD2B21-1854-4D6D-8E8C-4BC003C73EC7}" type="pres">
      <dgm:prSet presAssocID="{1A73983D-BE36-4AD1-8722-E7F9D92E11BF}" presName="vert1" presStyleCnt="0"/>
      <dgm:spPr/>
    </dgm:pt>
  </dgm:ptLst>
  <dgm:cxnLst>
    <dgm:cxn modelId="{8813DF21-7DBC-49E0-A02C-EEB9482774DD}" type="presOf" srcId="{1A73983D-BE36-4AD1-8722-E7F9D92E11BF}" destId="{3A1654AA-8491-4075-AE37-17BCE6106311}" srcOrd="0" destOrd="0" presId="urn:microsoft.com/office/officeart/2008/layout/LinedList"/>
    <dgm:cxn modelId="{41BC16E5-6D8B-4FA1-BF80-B6D0EDDE526B}" srcId="{1E1A3263-1F3A-49B6-90B5-57516D1AFEB2}" destId="{1A73983D-BE36-4AD1-8722-E7F9D92E11BF}" srcOrd="0" destOrd="0" parTransId="{C8FA5FAF-2677-47F4-83CF-E93C3CB33C6A}" sibTransId="{3DF7CB0B-0D92-4552-9D3A-3B82B56672B4}"/>
    <dgm:cxn modelId="{D703946B-75F1-4E75-8ABB-FD6BBEBE34D3}" type="presOf" srcId="{1E1A3263-1F3A-49B6-90B5-57516D1AFEB2}" destId="{5CDDD210-2492-41C7-9BFD-A48079D64369}" srcOrd="0" destOrd="0" presId="urn:microsoft.com/office/officeart/2008/layout/LinedList"/>
    <dgm:cxn modelId="{722AEB77-1170-47A2-98B0-46B1D1BFF8E1}" type="presParOf" srcId="{5CDDD210-2492-41C7-9BFD-A48079D64369}" destId="{9CFEC18E-8562-49DF-B7E1-307B4D894649}" srcOrd="0" destOrd="0" presId="urn:microsoft.com/office/officeart/2008/layout/LinedList"/>
    <dgm:cxn modelId="{5BBBCE77-53CA-4BB6-AC0D-F1296A6DF8AB}" type="presParOf" srcId="{5CDDD210-2492-41C7-9BFD-A48079D64369}" destId="{17CB8F94-ADE6-4308-81E3-9E26244C2453}" srcOrd="1" destOrd="0" presId="urn:microsoft.com/office/officeart/2008/layout/LinedList"/>
    <dgm:cxn modelId="{F572596E-8517-48C2-AD2E-B19062C7B05D}" type="presParOf" srcId="{17CB8F94-ADE6-4308-81E3-9E26244C2453}" destId="{3A1654AA-8491-4075-AE37-17BCE6106311}" srcOrd="0" destOrd="0" presId="urn:microsoft.com/office/officeart/2008/layout/LinedList"/>
    <dgm:cxn modelId="{FD5B89F3-8A72-4401-A096-99A8EFE098E0}" type="presParOf" srcId="{17CB8F94-ADE6-4308-81E3-9E26244C2453}" destId="{90BD2B21-1854-4D6D-8E8C-4BC003C73EC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5DDD679-A6D9-45F6-863E-0700E48EEC43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CE8E467-2721-493A-91D0-91874DDCBBFA}">
      <dgm:prSet custT="1"/>
      <dgm:spPr/>
      <dgm:t>
        <a:bodyPr/>
        <a:lstStyle/>
        <a:p>
          <a:pPr rtl="0"/>
          <a:r>
            <a:rPr lang="ru-RU" sz="2800" b="1" i="0" dirty="0" smtClean="0">
              <a:solidFill>
                <a:srgbClr val="002060"/>
              </a:solidFill>
            </a:rPr>
            <a:t>7. ЧИ ВИМОГЛИВІ ПЕДАГОГИ У ВІДНОШЕННІ ДО СЕБЕ?</a:t>
          </a:r>
          <a:endParaRPr lang="ru-RU" sz="2800" b="1" dirty="0">
            <a:solidFill>
              <a:srgbClr val="002060"/>
            </a:solidFill>
          </a:endParaRPr>
        </a:p>
      </dgm:t>
    </dgm:pt>
    <dgm:pt modelId="{967D7D8A-4DC2-4824-BBE2-C656F92A2B0E}" type="parTrans" cxnId="{B3819869-178E-4830-A133-843236054205}">
      <dgm:prSet/>
      <dgm:spPr/>
      <dgm:t>
        <a:bodyPr/>
        <a:lstStyle/>
        <a:p>
          <a:endParaRPr lang="ru-RU" sz="2800" b="1" dirty="0">
            <a:solidFill>
              <a:srgbClr val="002060"/>
            </a:solidFill>
          </a:endParaRPr>
        </a:p>
      </dgm:t>
    </dgm:pt>
    <dgm:pt modelId="{04213611-6FF7-4C6A-9306-AF7DB5470926}" type="sibTrans" cxnId="{B3819869-178E-4830-A133-843236054205}">
      <dgm:prSet/>
      <dgm:spPr/>
      <dgm:t>
        <a:bodyPr/>
        <a:lstStyle/>
        <a:p>
          <a:endParaRPr lang="ru-RU" sz="2800" b="1" dirty="0">
            <a:solidFill>
              <a:srgbClr val="002060"/>
            </a:solidFill>
          </a:endParaRPr>
        </a:p>
      </dgm:t>
    </dgm:pt>
    <dgm:pt modelId="{E03D843F-2FC0-4CFC-9E65-116B68241185}" type="pres">
      <dgm:prSet presAssocID="{55DDD679-A6D9-45F6-863E-0700E48EEC4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020D524-4778-467E-9ECA-B4049C7DCF95}" type="pres">
      <dgm:prSet presAssocID="{9CE8E467-2721-493A-91D0-91874DDCBBFA}" presName="thickLine" presStyleLbl="alignNode1" presStyleIdx="0" presStyleCnt="1"/>
      <dgm:spPr/>
    </dgm:pt>
    <dgm:pt modelId="{5A69EFF8-A23D-4DAD-9A40-EDBFBD944DD3}" type="pres">
      <dgm:prSet presAssocID="{9CE8E467-2721-493A-91D0-91874DDCBBFA}" presName="horz1" presStyleCnt="0"/>
      <dgm:spPr/>
    </dgm:pt>
    <dgm:pt modelId="{A47B8ABB-7D1D-4A34-A9EA-A540B034FC3A}" type="pres">
      <dgm:prSet presAssocID="{9CE8E467-2721-493A-91D0-91874DDCBBFA}" presName="tx1" presStyleLbl="revTx" presStyleIdx="0" presStyleCnt="1"/>
      <dgm:spPr/>
      <dgm:t>
        <a:bodyPr/>
        <a:lstStyle/>
        <a:p>
          <a:endParaRPr lang="ru-RU"/>
        </a:p>
      </dgm:t>
    </dgm:pt>
    <dgm:pt modelId="{6E09DA7A-F692-4B2E-839A-D520FE8E1D0B}" type="pres">
      <dgm:prSet presAssocID="{9CE8E467-2721-493A-91D0-91874DDCBBFA}" presName="vert1" presStyleCnt="0"/>
      <dgm:spPr/>
    </dgm:pt>
  </dgm:ptLst>
  <dgm:cxnLst>
    <dgm:cxn modelId="{CF450419-A9EA-468E-A032-135A40D76113}" type="presOf" srcId="{55DDD679-A6D9-45F6-863E-0700E48EEC43}" destId="{E03D843F-2FC0-4CFC-9E65-116B68241185}" srcOrd="0" destOrd="0" presId="urn:microsoft.com/office/officeart/2008/layout/LinedList"/>
    <dgm:cxn modelId="{456C010D-79C7-4FA0-991B-5B7AB3016D38}" type="presOf" srcId="{9CE8E467-2721-493A-91D0-91874DDCBBFA}" destId="{A47B8ABB-7D1D-4A34-A9EA-A540B034FC3A}" srcOrd="0" destOrd="0" presId="urn:microsoft.com/office/officeart/2008/layout/LinedList"/>
    <dgm:cxn modelId="{B3819869-178E-4830-A133-843236054205}" srcId="{55DDD679-A6D9-45F6-863E-0700E48EEC43}" destId="{9CE8E467-2721-493A-91D0-91874DDCBBFA}" srcOrd="0" destOrd="0" parTransId="{967D7D8A-4DC2-4824-BBE2-C656F92A2B0E}" sibTransId="{04213611-6FF7-4C6A-9306-AF7DB5470926}"/>
    <dgm:cxn modelId="{810C1040-973B-4500-AD76-6DAF244A7E76}" type="presParOf" srcId="{E03D843F-2FC0-4CFC-9E65-116B68241185}" destId="{2020D524-4778-467E-9ECA-B4049C7DCF95}" srcOrd="0" destOrd="0" presId="urn:microsoft.com/office/officeart/2008/layout/LinedList"/>
    <dgm:cxn modelId="{F908DFB5-B04B-49F0-ACA1-9AC2A435C474}" type="presParOf" srcId="{E03D843F-2FC0-4CFC-9E65-116B68241185}" destId="{5A69EFF8-A23D-4DAD-9A40-EDBFBD944DD3}" srcOrd="1" destOrd="0" presId="urn:microsoft.com/office/officeart/2008/layout/LinedList"/>
    <dgm:cxn modelId="{B2F59649-272F-4C3E-A787-9DB6AAC207BC}" type="presParOf" srcId="{5A69EFF8-A23D-4DAD-9A40-EDBFBD944DD3}" destId="{A47B8ABB-7D1D-4A34-A9EA-A540B034FC3A}" srcOrd="0" destOrd="0" presId="urn:microsoft.com/office/officeart/2008/layout/LinedList"/>
    <dgm:cxn modelId="{C4AC447A-8EFD-48AA-83DF-B64A5AE8D23D}" type="presParOf" srcId="{5A69EFF8-A23D-4DAD-9A40-EDBFBD944DD3}" destId="{6E09DA7A-F692-4B2E-839A-D520FE8E1D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BC0BACAD-9275-49A5-BC7D-2948FD5F649A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26B995-8AF8-4302-93D9-67E61179331B}">
      <dgm:prSet custT="1"/>
      <dgm:spPr/>
      <dgm:t>
        <a:bodyPr/>
        <a:lstStyle/>
        <a:p>
          <a:pPr algn="ctr" rtl="0"/>
          <a:r>
            <a:rPr lang="ru-RU" sz="2800" b="1" i="0" dirty="0" smtClean="0">
              <a:solidFill>
                <a:srgbClr val="002060"/>
              </a:solidFill>
            </a:rPr>
            <a:t>8. АВТОРИТЕТ ПЕДАГОГА В УЧНІВСЬКОМУ СЕРЕДОВИЩІ</a:t>
          </a:r>
          <a:endParaRPr lang="ru-RU" sz="2800" b="1" dirty="0">
            <a:solidFill>
              <a:srgbClr val="002060"/>
            </a:solidFill>
          </a:endParaRPr>
        </a:p>
      </dgm:t>
    </dgm:pt>
    <dgm:pt modelId="{11C69C18-8A7C-4A21-964E-0478DBF6D717}" type="parTrans" cxnId="{9A2C30C6-B21C-4546-A09B-E44A897FFB64}">
      <dgm:prSet/>
      <dgm:spPr/>
      <dgm:t>
        <a:bodyPr/>
        <a:lstStyle/>
        <a:p>
          <a:endParaRPr lang="ru-RU" sz="2800" b="1" dirty="0">
            <a:solidFill>
              <a:srgbClr val="002060"/>
            </a:solidFill>
          </a:endParaRPr>
        </a:p>
      </dgm:t>
    </dgm:pt>
    <dgm:pt modelId="{BC10F81A-1571-46AF-82FA-9F8687B43212}" type="sibTrans" cxnId="{9A2C30C6-B21C-4546-A09B-E44A897FFB64}">
      <dgm:prSet/>
      <dgm:spPr/>
      <dgm:t>
        <a:bodyPr/>
        <a:lstStyle/>
        <a:p>
          <a:endParaRPr lang="ru-RU" sz="2800" b="1" dirty="0">
            <a:solidFill>
              <a:srgbClr val="002060"/>
            </a:solidFill>
          </a:endParaRPr>
        </a:p>
      </dgm:t>
    </dgm:pt>
    <dgm:pt modelId="{CE557E4B-2078-4FB5-B143-7D84A23280C1}" type="pres">
      <dgm:prSet presAssocID="{BC0BACAD-9275-49A5-BC7D-2948FD5F649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62001EB-D4D6-4186-B5DF-AA72A237E0F2}" type="pres">
      <dgm:prSet presAssocID="{3326B995-8AF8-4302-93D9-67E61179331B}" presName="thickLine" presStyleLbl="alignNode1" presStyleIdx="0" presStyleCnt="1"/>
      <dgm:spPr/>
    </dgm:pt>
    <dgm:pt modelId="{AB31B819-9AC3-4FD8-9360-A21B02971234}" type="pres">
      <dgm:prSet presAssocID="{3326B995-8AF8-4302-93D9-67E61179331B}" presName="horz1" presStyleCnt="0"/>
      <dgm:spPr/>
    </dgm:pt>
    <dgm:pt modelId="{791A7D27-F1F4-4CF0-AB13-13EDC6B589E3}" type="pres">
      <dgm:prSet presAssocID="{3326B995-8AF8-4302-93D9-67E61179331B}" presName="tx1" presStyleLbl="revTx" presStyleIdx="0" presStyleCnt="1"/>
      <dgm:spPr/>
      <dgm:t>
        <a:bodyPr/>
        <a:lstStyle/>
        <a:p>
          <a:endParaRPr lang="ru-RU"/>
        </a:p>
      </dgm:t>
    </dgm:pt>
    <dgm:pt modelId="{7A1B1582-0C53-47F8-A11D-01F9C5DB8CE9}" type="pres">
      <dgm:prSet presAssocID="{3326B995-8AF8-4302-93D9-67E61179331B}" presName="vert1" presStyleCnt="0"/>
      <dgm:spPr/>
    </dgm:pt>
  </dgm:ptLst>
  <dgm:cxnLst>
    <dgm:cxn modelId="{2693ACA4-AD97-44FC-86E8-31C73D52E0D4}" type="presOf" srcId="{3326B995-8AF8-4302-93D9-67E61179331B}" destId="{791A7D27-F1F4-4CF0-AB13-13EDC6B589E3}" srcOrd="0" destOrd="0" presId="urn:microsoft.com/office/officeart/2008/layout/LinedList"/>
    <dgm:cxn modelId="{9A2C30C6-B21C-4546-A09B-E44A897FFB64}" srcId="{BC0BACAD-9275-49A5-BC7D-2948FD5F649A}" destId="{3326B995-8AF8-4302-93D9-67E61179331B}" srcOrd="0" destOrd="0" parTransId="{11C69C18-8A7C-4A21-964E-0478DBF6D717}" sibTransId="{BC10F81A-1571-46AF-82FA-9F8687B43212}"/>
    <dgm:cxn modelId="{D11751F9-7302-489A-87CF-4539F012FC88}" type="presOf" srcId="{BC0BACAD-9275-49A5-BC7D-2948FD5F649A}" destId="{CE557E4B-2078-4FB5-B143-7D84A23280C1}" srcOrd="0" destOrd="0" presId="urn:microsoft.com/office/officeart/2008/layout/LinedList"/>
    <dgm:cxn modelId="{EEDDBEA2-382A-4D16-BE67-3CA80D93A8B8}" type="presParOf" srcId="{CE557E4B-2078-4FB5-B143-7D84A23280C1}" destId="{E62001EB-D4D6-4186-B5DF-AA72A237E0F2}" srcOrd="0" destOrd="0" presId="urn:microsoft.com/office/officeart/2008/layout/LinedList"/>
    <dgm:cxn modelId="{2A0265B0-41D5-421B-89ED-DD20EACD00C1}" type="presParOf" srcId="{CE557E4B-2078-4FB5-B143-7D84A23280C1}" destId="{AB31B819-9AC3-4FD8-9360-A21B02971234}" srcOrd="1" destOrd="0" presId="urn:microsoft.com/office/officeart/2008/layout/LinedList"/>
    <dgm:cxn modelId="{B300A3AC-4C9D-4907-B1D8-7BDAA9D5309E}" type="presParOf" srcId="{AB31B819-9AC3-4FD8-9360-A21B02971234}" destId="{791A7D27-F1F4-4CF0-AB13-13EDC6B589E3}" srcOrd="0" destOrd="0" presId="urn:microsoft.com/office/officeart/2008/layout/LinedList"/>
    <dgm:cxn modelId="{C3AF2621-22BE-4E93-AC53-FABEB610CBD0}" type="presParOf" srcId="{AB31B819-9AC3-4FD8-9360-A21B02971234}" destId="{7A1B1582-0C53-47F8-A11D-01F9C5DB8CE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E5F4C9-55A0-4836-8CFC-3FABEDFE0D0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1F28B70-ADBE-4059-BDC2-4B2953359047}">
      <dgm:prSet custT="1"/>
      <dgm:spPr/>
      <dgm:t>
        <a:bodyPr/>
        <a:lstStyle/>
        <a:p>
          <a:pPr rtl="0"/>
          <a:r>
            <a:rPr lang="ru-RU" sz="2400" b="1" dirty="0" err="1" smtClean="0"/>
            <a:t>Е</a:t>
          </a:r>
          <a:r>
            <a:rPr lang="ru-RU" sz="1800" dirty="0" err="1" smtClean="0"/>
            <a:t>фективність</a:t>
          </a:r>
          <a:r>
            <a:rPr lang="ru-RU" sz="1800" dirty="0" smtClean="0"/>
            <a:t> </a:t>
          </a:r>
          <a:r>
            <a:rPr lang="ru-RU" sz="1800" dirty="0" err="1" smtClean="0"/>
            <a:t>планування</a:t>
          </a:r>
          <a:r>
            <a:rPr lang="ru-RU" sz="1800" dirty="0" smtClean="0"/>
            <a:t> </a:t>
          </a:r>
          <a:r>
            <a:rPr lang="ru-RU" sz="1800" dirty="0" err="1" smtClean="0"/>
            <a:t>педагогічними</a:t>
          </a:r>
          <a:r>
            <a:rPr lang="ru-RU" sz="1800" dirty="0" smtClean="0"/>
            <a:t> </a:t>
          </a:r>
          <a:r>
            <a:rPr lang="ru-RU" sz="1800" dirty="0" err="1" smtClean="0"/>
            <a:t>працівниками</a:t>
          </a:r>
          <a:r>
            <a:rPr lang="ru-RU" sz="1800" dirty="0" smtClean="0"/>
            <a:t> </a:t>
          </a:r>
          <a:r>
            <a:rPr lang="ru-RU" sz="1800" dirty="0" err="1" smtClean="0"/>
            <a:t>своєї</a:t>
          </a:r>
          <a:r>
            <a:rPr lang="ru-RU" sz="1800" dirty="0" smtClean="0"/>
            <a:t> </a:t>
          </a:r>
          <a:r>
            <a:rPr lang="ru-RU" sz="1800" dirty="0" err="1" smtClean="0"/>
            <a:t>діяльності</a:t>
          </a:r>
          <a:r>
            <a:rPr lang="ru-RU" sz="1800" dirty="0" smtClean="0"/>
            <a:t>, </a:t>
          </a:r>
          <a:r>
            <a:rPr lang="ru-RU" sz="1800" dirty="0" err="1" smtClean="0"/>
            <a:t>використання</a:t>
          </a:r>
          <a:r>
            <a:rPr lang="ru-RU" sz="1800" dirty="0" smtClean="0"/>
            <a:t> </a:t>
          </a:r>
          <a:r>
            <a:rPr lang="ru-RU" sz="1800" dirty="0" err="1" smtClean="0"/>
            <a:t>сучасних</a:t>
          </a:r>
          <a:r>
            <a:rPr lang="ru-RU" sz="1800" dirty="0" smtClean="0"/>
            <a:t> </a:t>
          </a:r>
          <a:r>
            <a:rPr lang="ru-RU" sz="1800" dirty="0" err="1" smtClean="0"/>
            <a:t>освітніх</a:t>
          </a:r>
          <a:r>
            <a:rPr lang="ru-RU" sz="1800" dirty="0" smtClean="0"/>
            <a:t> </a:t>
          </a:r>
          <a:r>
            <a:rPr lang="ru-RU" sz="1800" dirty="0" err="1" smtClean="0"/>
            <a:t>підходів</a:t>
          </a:r>
          <a:r>
            <a:rPr lang="ru-RU" sz="1800" dirty="0" smtClean="0"/>
            <a:t> до </a:t>
          </a:r>
          <a:r>
            <a:rPr lang="ru-RU" sz="1800" dirty="0" err="1" smtClean="0"/>
            <a:t>організації</a:t>
          </a:r>
          <a:r>
            <a:rPr lang="ru-RU" sz="1800" dirty="0" smtClean="0"/>
            <a:t> </a:t>
          </a:r>
          <a:r>
            <a:rPr lang="ru-RU" sz="1800" dirty="0" err="1" smtClean="0"/>
            <a:t>освітнього</a:t>
          </a:r>
          <a:r>
            <a:rPr lang="ru-RU" sz="1800" dirty="0" smtClean="0"/>
            <a:t> </a:t>
          </a:r>
          <a:r>
            <a:rPr lang="ru-RU" sz="1800" dirty="0" err="1" smtClean="0"/>
            <a:t>процесу</a:t>
          </a:r>
          <a:r>
            <a:rPr lang="ru-RU" sz="1800" dirty="0" smtClean="0"/>
            <a:t> з метою </a:t>
          </a:r>
          <a:r>
            <a:rPr lang="ru-RU" sz="1800" dirty="0" err="1" smtClean="0"/>
            <a:t>формування</a:t>
          </a:r>
          <a:r>
            <a:rPr lang="ru-RU" sz="1800" dirty="0" smtClean="0"/>
            <a:t> </a:t>
          </a:r>
          <a:r>
            <a:rPr lang="ru-RU" sz="1800" dirty="0" err="1" smtClean="0"/>
            <a:t>ключових</a:t>
          </a:r>
          <a:r>
            <a:rPr lang="ru-RU" sz="1800" dirty="0" smtClean="0"/>
            <a:t> компетентностей </a:t>
          </a:r>
          <a:r>
            <a:rPr lang="ru-RU" sz="1800" dirty="0" err="1" smtClean="0"/>
            <a:t>здобувачів</a:t>
          </a:r>
          <a:r>
            <a:rPr lang="ru-RU" sz="1800" dirty="0" smtClean="0"/>
            <a:t> </a:t>
          </a:r>
          <a:r>
            <a:rPr lang="ru-RU" sz="1800" dirty="0" err="1" smtClean="0"/>
            <a:t>освіти</a:t>
          </a:r>
          <a:r>
            <a:rPr lang="ru-RU" sz="1800" dirty="0" smtClean="0"/>
            <a:t>.</a:t>
          </a:r>
          <a:endParaRPr lang="ru-RU" sz="1800" dirty="0"/>
        </a:p>
      </dgm:t>
    </dgm:pt>
    <dgm:pt modelId="{D4FB6D23-8E55-4D2F-AA66-87706B0D9BD2}" type="parTrans" cxnId="{F2A7AFB6-9568-4F12-89C1-923C45999B34}">
      <dgm:prSet/>
      <dgm:spPr/>
      <dgm:t>
        <a:bodyPr/>
        <a:lstStyle/>
        <a:p>
          <a:endParaRPr lang="ru-RU"/>
        </a:p>
      </dgm:t>
    </dgm:pt>
    <dgm:pt modelId="{F9A545C7-3B9E-4907-9FE5-3033FA92BC43}" type="sibTrans" cxnId="{F2A7AFB6-9568-4F12-89C1-923C45999B34}">
      <dgm:prSet/>
      <dgm:spPr/>
      <dgm:t>
        <a:bodyPr/>
        <a:lstStyle/>
        <a:p>
          <a:endParaRPr lang="ru-RU"/>
        </a:p>
      </dgm:t>
    </dgm:pt>
    <dgm:pt modelId="{19081B83-7265-48D9-AEE6-C8AE27A3E5D3}" type="pres">
      <dgm:prSet presAssocID="{26E5F4C9-55A0-4836-8CFC-3FABEDFE0D0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A15E0A-5FA9-4B65-B6CF-CC2D7008EF21}" type="pres">
      <dgm:prSet presAssocID="{E1F28B70-ADBE-4059-BDC2-4B2953359047}" presName="circ1TxSh" presStyleLbl="vennNode1" presStyleIdx="0" presStyleCnt="1" custLinFactNeighborX="13562" custLinFactNeighborY="-1378"/>
      <dgm:spPr/>
      <dgm:t>
        <a:bodyPr/>
        <a:lstStyle/>
        <a:p>
          <a:endParaRPr lang="ru-RU"/>
        </a:p>
      </dgm:t>
    </dgm:pt>
  </dgm:ptLst>
  <dgm:cxnLst>
    <dgm:cxn modelId="{96111FFC-8143-402F-B9D5-46E90535DA00}" type="presOf" srcId="{26E5F4C9-55A0-4836-8CFC-3FABEDFE0D00}" destId="{19081B83-7265-48D9-AEE6-C8AE27A3E5D3}" srcOrd="0" destOrd="0" presId="urn:microsoft.com/office/officeart/2005/8/layout/venn1"/>
    <dgm:cxn modelId="{F2A7AFB6-9568-4F12-89C1-923C45999B34}" srcId="{26E5F4C9-55A0-4836-8CFC-3FABEDFE0D00}" destId="{E1F28B70-ADBE-4059-BDC2-4B2953359047}" srcOrd="0" destOrd="0" parTransId="{D4FB6D23-8E55-4D2F-AA66-87706B0D9BD2}" sibTransId="{F9A545C7-3B9E-4907-9FE5-3033FA92BC43}"/>
    <dgm:cxn modelId="{4BBE7FFB-EEA6-4F22-A9FC-3F9CCB44D3D9}" type="presOf" srcId="{E1F28B70-ADBE-4059-BDC2-4B2953359047}" destId="{47A15E0A-5FA9-4B65-B6CF-CC2D7008EF21}" srcOrd="0" destOrd="0" presId="urn:microsoft.com/office/officeart/2005/8/layout/venn1"/>
    <dgm:cxn modelId="{EDE58CC7-AC6C-40C9-8117-4D6E701B52F3}" type="presParOf" srcId="{19081B83-7265-48D9-AEE6-C8AE27A3E5D3}" destId="{47A15E0A-5FA9-4B65-B6CF-CC2D7008EF21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8B4E3C6-893F-4140-AE2E-1FFDA064588C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C8BA927-C2CF-4F03-A943-C03637DCF6EE}">
      <dgm:prSet custT="1"/>
      <dgm:spPr/>
      <dgm:t>
        <a:bodyPr/>
        <a:lstStyle/>
        <a:p>
          <a:pPr algn="ctr" rtl="0"/>
          <a:r>
            <a:rPr lang="ru-RU" sz="2800" b="1" i="0" dirty="0" smtClean="0">
              <a:solidFill>
                <a:srgbClr val="002060"/>
              </a:solidFill>
            </a:rPr>
            <a:t>9. ЯКІ ПОЗАУРОЧНІ ЗАХОДИ ОРГАНІЗОВУЮТЬСЯ У ГІМНАЗІЇ? </a:t>
          </a:r>
          <a:endParaRPr lang="ru-RU" sz="2800" b="1" dirty="0">
            <a:solidFill>
              <a:srgbClr val="002060"/>
            </a:solidFill>
          </a:endParaRPr>
        </a:p>
      </dgm:t>
    </dgm:pt>
    <dgm:pt modelId="{50DCADF9-929A-4797-ACAD-E9C4CAD49F84}" type="parTrans" cxnId="{115823D5-E1A7-466D-8FB2-925BF30B8E80}">
      <dgm:prSet/>
      <dgm:spPr/>
      <dgm:t>
        <a:bodyPr/>
        <a:lstStyle/>
        <a:p>
          <a:endParaRPr lang="ru-RU" sz="2800" b="1" dirty="0">
            <a:solidFill>
              <a:srgbClr val="002060"/>
            </a:solidFill>
          </a:endParaRPr>
        </a:p>
      </dgm:t>
    </dgm:pt>
    <dgm:pt modelId="{310BB7D3-B9E3-4A15-975A-5D9A1144F96F}" type="sibTrans" cxnId="{115823D5-E1A7-466D-8FB2-925BF30B8E80}">
      <dgm:prSet/>
      <dgm:spPr/>
      <dgm:t>
        <a:bodyPr/>
        <a:lstStyle/>
        <a:p>
          <a:endParaRPr lang="ru-RU" sz="2800" b="1" dirty="0">
            <a:solidFill>
              <a:srgbClr val="002060"/>
            </a:solidFill>
          </a:endParaRPr>
        </a:p>
      </dgm:t>
    </dgm:pt>
    <dgm:pt modelId="{5A4BD999-489E-411D-B1B1-9B178862D49E}" type="pres">
      <dgm:prSet presAssocID="{18B4E3C6-893F-4140-AE2E-1FFDA064588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E630E29-4FD9-4BAA-B612-100C8922EA18}" type="pres">
      <dgm:prSet presAssocID="{5C8BA927-C2CF-4F03-A943-C03637DCF6EE}" presName="thickLine" presStyleLbl="alignNode1" presStyleIdx="0" presStyleCnt="1"/>
      <dgm:spPr/>
    </dgm:pt>
    <dgm:pt modelId="{8C18270F-5414-4ECC-BD9E-1FC63E59E8E9}" type="pres">
      <dgm:prSet presAssocID="{5C8BA927-C2CF-4F03-A943-C03637DCF6EE}" presName="horz1" presStyleCnt="0"/>
      <dgm:spPr/>
    </dgm:pt>
    <dgm:pt modelId="{3FB464D6-B8BC-47DB-9AA9-70965B68194F}" type="pres">
      <dgm:prSet presAssocID="{5C8BA927-C2CF-4F03-A943-C03637DCF6EE}" presName="tx1" presStyleLbl="revTx" presStyleIdx="0" presStyleCnt="1"/>
      <dgm:spPr/>
      <dgm:t>
        <a:bodyPr/>
        <a:lstStyle/>
        <a:p>
          <a:endParaRPr lang="ru-RU"/>
        </a:p>
      </dgm:t>
    </dgm:pt>
    <dgm:pt modelId="{3AD12317-C183-4D87-9AC4-8940C950BE01}" type="pres">
      <dgm:prSet presAssocID="{5C8BA927-C2CF-4F03-A943-C03637DCF6EE}" presName="vert1" presStyleCnt="0"/>
      <dgm:spPr/>
    </dgm:pt>
  </dgm:ptLst>
  <dgm:cxnLst>
    <dgm:cxn modelId="{115823D5-E1A7-466D-8FB2-925BF30B8E80}" srcId="{18B4E3C6-893F-4140-AE2E-1FFDA064588C}" destId="{5C8BA927-C2CF-4F03-A943-C03637DCF6EE}" srcOrd="0" destOrd="0" parTransId="{50DCADF9-929A-4797-ACAD-E9C4CAD49F84}" sibTransId="{310BB7D3-B9E3-4A15-975A-5D9A1144F96F}"/>
    <dgm:cxn modelId="{F418CFBA-0174-44F1-930C-3F3FBE5D7955}" type="presOf" srcId="{5C8BA927-C2CF-4F03-A943-C03637DCF6EE}" destId="{3FB464D6-B8BC-47DB-9AA9-70965B68194F}" srcOrd="0" destOrd="0" presId="urn:microsoft.com/office/officeart/2008/layout/LinedList"/>
    <dgm:cxn modelId="{6D382CB6-967F-4594-8CF4-3FAF1580424F}" type="presOf" srcId="{18B4E3C6-893F-4140-AE2E-1FFDA064588C}" destId="{5A4BD999-489E-411D-B1B1-9B178862D49E}" srcOrd="0" destOrd="0" presId="urn:microsoft.com/office/officeart/2008/layout/LinedList"/>
    <dgm:cxn modelId="{50FBFBC7-AFC4-4856-994B-3F015AF71F76}" type="presParOf" srcId="{5A4BD999-489E-411D-B1B1-9B178862D49E}" destId="{2E630E29-4FD9-4BAA-B612-100C8922EA18}" srcOrd="0" destOrd="0" presId="urn:microsoft.com/office/officeart/2008/layout/LinedList"/>
    <dgm:cxn modelId="{5E784048-7996-436E-9E53-22C4C3E5F13E}" type="presParOf" srcId="{5A4BD999-489E-411D-B1B1-9B178862D49E}" destId="{8C18270F-5414-4ECC-BD9E-1FC63E59E8E9}" srcOrd="1" destOrd="0" presId="urn:microsoft.com/office/officeart/2008/layout/LinedList"/>
    <dgm:cxn modelId="{539BC9E3-F225-479F-9C49-C9582239AAA8}" type="presParOf" srcId="{8C18270F-5414-4ECC-BD9E-1FC63E59E8E9}" destId="{3FB464D6-B8BC-47DB-9AA9-70965B68194F}" srcOrd="0" destOrd="0" presId="urn:microsoft.com/office/officeart/2008/layout/LinedList"/>
    <dgm:cxn modelId="{59BD5807-1931-4D4F-AAA5-33751616C635}" type="presParOf" srcId="{8C18270F-5414-4ECC-BD9E-1FC63E59E8E9}" destId="{3AD12317-C183-4D87-9AC4-8940C950BE0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78711D8-2FCD-4600-81D5-EE734D7B7606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3A11EF-75E1-4A8E-8DC4-0DB0F7FB356C}">
      <dgm:prSet custT="1"/>
      <dgm:spPr/>
      <dgm:t>
        <a:bodyPr/>
        <a:lstStyle/>
        <a:p>
          <a:pPr algn="ctr" rtl="0"/>
          <a:r>
            <a:rPr lang="ru-RU" sz="2800" b="1" i="0" dirty="0" smtClean="0">
              <a:solidFill>
                <a:srgbClr val="002060"/>
              </a:solidFill>
            </a:rPr>
            <a:t>10. ПРОВОДЯТЬСЯ З ВАМИ БЕСІДИ ПРО ВАЖЛИВІСТЬ ДОТРИМАННЯ АКАДЕМІЧНОЇ ДОБРОЧЕСНОСТІ, НЕПРИПУСТИМІСТЬ СПИСУВАННЯ ТА ПЛАГІАТУ, НЕОБХІДНОСТІ ВКАЗУВАТИ ДЖЕРЕЛА ІНФОРМАЦІЇ, ЯКІ ВИКОРИСТОВУЮТЬСЯ ТОЩО? </a:t>
          </a:r>
          <a:endParaRPr lang="ru-RU" sz="2800" b="1" dirty="0">
            <a:solidFill>
              <a:srgbClr val="002060"/>
            </a:solidFill>
          </a:endParaRPr>
        </a:p>
      </dgm:t>
    </dgm:pt>
    <dgm:pt modelId="{F59C517D-9415-4E27-9BC7-3A9C82A081F7}" type="parTrans" cxnId="{FB32D114-6B7F-4A6D-B52F-B284CCD73D9B}">
      <dgm:prSet/>
      <dgm:spPr/>
      <dgm:t>
        <a:bodyPr/>
        <a:lstStyle/>
        <a:p>
          <a:pPr algn="ctr"/>
          <a:endParaRPr lang="ru-RU" sz="2800" b="1" dirty="0">
            <a:solidFill>
              <a:srgbClr val="002060"/>
            </a:solidFill>
          </a:endParaRPr>
        </a:p>
      </dgm:t>
    </dgm:pt>
    <dgm:pt modelId="{9A634D34-A164-48A7-98CC-5D24C2B3E588}" type="sibTrans" cxnId="{FB32D114-6B7F-4A6D-B52F-B284CCD73D9B}">
      <dgm:prSet/>
      <dgm:spPr/>
      <dgm:t>
        <a:bodyPr/>
        <a:lstStyle/>
        <a:p>
          <a:pPr algn="ctr"/>
          <a:endParaRPr lang="ru-RU" sz="2800" b="1" dirty="0">
            <a:solidFill>
              <a:srgbClr val="002060"/>
            </a:solidFill>
          </a:endParaRPr>
        </a:p>
      </dgm:t>
    </dgm:pt>
    <dgm:pt modelId="{D6FA6BEA-E362-42AA-A83F-A793AAA022DC}" type="pres">
      <dgm:prSet presAssocID="{778711D8-2FCD-4600-81D5-EE734D7B760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3DE628E-E628-4165-B125-CDAC21B3FDBC}" type="pres">
      <dgm:prSet presAssocID="{F93A11EF-75E1-4A8E-8DC4-0DB0F7FB356C}" presName="thickLine" presStyleLbl="alignNode1" presStyleIdx="0" presStyleCnt="1"/>
      <dgm:spPr/>
    </dgm:pt>
    <dgm:pt modelId="{379B29C8-5BE9-4BCA-B7DA-3B301F1EDF09}" type="pres">
      <dgm:prSet presAssocID="{F93A11EF-75E1-4A8E-8DC4-0DB0F7FB356C}" presName="horz1" presStyleCnt="0"/>
      <dgm:spPr/>
    </dgm:pt>
    <dgm:pt modelId="{22A2B760-B3FA-47E3-AE5B-B1C56831C302}" type="pres">
      <dgm:prSet presAssocID="{F93A11EF-75E1-4A8E-8DC4-0DB0F7FB356C}" presName="tx1" presStyleLbl="revTx" presStyleIdx="0" presStyleCnt="1"/>
      <dgm:spPr/>
      <dgm:t>
        <a:bodyPr/>
        <a:lstStyle/>
        <a:p>
          <a:endParaRPr lang="ru-RU"/>
        </a:p>
      </dgm:t>
    </dgm:pt>
    <dgm:pt modelId="{9C4D0994-DFA4-43A1-9EA8-66FB47A52528}" type="pres">
      <dgm:prSet presAssocID="{F93A11EF-75E1-4A8E-8DC4-0DB0F7FB356C}" presName="vert1" presStyleCnt="0"/>
      <dgm:spPr/>
    </dgm:pt>
  </dgm:ptLst>
  <dgm:cxnLst>
    <dgm:cxn modelId="{C54B97D4-4621-447B-9CA2-87DF6EA8F372}" type="presOf" srcId="{F93A11EF-75E1-4A8E-8DC4-0DB0F7FB356C}" destId="{22A2B760-B3FA-47E3-AE5B-B1C56831C302}" srcOrd="0" destOrd="0" presId="urn:microsoft.com/office/officeart/2008/layout/LinedList"/>
    <dgm:cxn modelId="{FB32D114-6B7F-4A6D-B52F-B284CCD73D9B}" srcId="{778711D8-2FCD-4600-81D5-EE734D7B7606}" destId="{F93A11EF-75E1-4A8E-8DC4-0DB0F7FB356C}" srcOrd="0" destOrd="0" parTransId="{F59C517D-9415-4E27-9BC7-3A9C82A081F7}" sibTransId="{9A634D34-A164-48A7-98CC-5D24C2B3E588}"/>
    <dgm:cxn modelId="{1B5EDD8F-670F-483B-855A-422E681C0FF9}" type="presOf" srcId="{778711D8-2FCD-4600-81D5-EE734D7B7606}" destId="{D6FA6BEA-E362-42AA-A83F-A793AAA022DC}" srcOrd="0" destOrd="0" presId="urn:microsoft.com/office/officeart/2008/layout/LinedList"/>
    <dgm:cxn modelId="{E1777199-17D5-4EDE-A73E-6AE818377A41}" type="presParOf" srcId="{D6FA6BEA-E362-42AA-A83F-A793AAA022DC}" destId="{73DE628E-E628-4165-B125-CDAC21B3FDBC}" srcOrd="0" destOrd="0" presId="urn:microsoft.com/office/officeart/2008/layout/LinedList"/>
    <dgm:cxn modelId="{0694790F-65FD-4607-8748-DBDDAC426923}" type="presParOf" srcId="{D6FA6BEA-E362-42AA-A83F-A793AAA022DC}" destId="{379B29C8-5BE9-4BCA-B7DA-3B301F1EDF09}" srcOrd="1" destOrd="0" presId="urn:microsoft.com/office/officeart/2008/layout/LinedList"/>
    <dgm:cxn modelId="{B29B0884-7A99-4174-8604-5B24499DBBFC}" type="presParOf" srcId="{379B29C8-5BE9-4BCA-B7DA-3B301F1EDF09}" destId="{22A2B760-B3FA-47E3-AE5B-B1C56831C302}" srcOrd="0" destOrd="0" presId="urn:microsoft.com/office/officeart/2008/layout/LinedList"/>
    <dgm:cxn modelId="{17DFC6BC-8014-4890-BA3C-057180914D4E}" type="presParOf" srcId="{379B29C8-5BE9-4BCA-B7DA-3B301F1EDF09}" destId="{9C4D0994-DFA4-43A1-9EA8-66FB47A5252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767AE70-1210-435D-A375-FABAC5A4C6F8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9B787A-32BD-4625-A4FF-D45558D14400}">
      <dgm:prSet custT="1"/>
      <dgm:spPr/>
      <dgm:t>
        <a:bodyPr/>
        <a:lstStyle/>
        <a:p>
          <a:pPr algn="ctr" rtl="0"/>
          <a:r>
            <a:rPr lang="ru-RU" sz="2800" b="1" i="0" dirty="0" smtClean="0">
              <a:solidFill>
                <a:srgbClr val="002060"/>
              </a:solidFill>
            </a:rPr>
            <a:t>11. ВАША ДУМКА ВИСЛУХОВУЄТЬСЯ І ВРАХОВУЄТЬСЯ ВЧИТЕЛЯМИ ПІД ЧАС ПРОВЕДЕННЯ УРОКІВ?</a:t>
          </a:r>
          <a:endParaRPr lang="ru-RU" sz="2800" b="1" dirty="0">
            <a:solidFill>
              <a:srgbClr val="002060"/>
            </a:solidFill>
          </a:endParaRPr>
        </a:p>
      </dgm:t>
    </dgm:pt>
    <dgm:pt modelId="{684CF2FB-BAF0-4918-BCEC-EBC26F44B9D9}" type="parTrans" cxnId="{1EAC2FFA-787E-44BF-AF98-06D53AD01A48}">
      <dgm:prSet/>
      <dgm:spPr/>
      <dgm:t>
        <a:bodyPr/>
        <a:lstStyle/>
        <a:p>
          <a:pPr algn="ctr"/>
          <a:endParaRPr lang="ru-RU" sz="2800" b="1" dirty="0">
            <a:solidFill>
              <a:srgbClr val="002060"/>
            </a:solidFill>
          </a:endParaRPr>
        </a:p>
      </dgm:t>
    </dgm:pt>
    <dgm:pt modelId="{76EB9D77-9161-4F2A-9617-83701CD87EAF}" type="sibTrans" cxnId="{1EAC2FFA-787E-44BF-AF98-06D53AD01A48}">
      <dgm:prSet/>
      <dgm:spPr/>
      <dgm:t>
        <a:bodyPr/>
        <a:lstStyle/>
        <a:p>
          <a:pPr algn="ctr"/>
          <a:endParaRPr lang="ru-RU" sz="2800" b="1" dirty="0">
            <a:solidFill>
              <a:srgbClr val="002060"/>
            </a:solidFill>
          </a:endParaRPr>
        </a:p>
      </dgm:t>
    </dgm:pt>
    <dgm:pt modelId="{5C8A38E2-B22A-4837-82EA-B54F2E725C1E}" type="pres">
      <dgm:prSet presAssocID="{5767AE70-1210-435D-A375-FABAC5A4C6F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4B71177-0B1E-4DF3-A4FD-0BB14C0D8C37}" type="pres">
      <dgm:prSet presAssocID="{AE9B787A-32BD-4625-A4FF-D45558D14400}" presName="thickLine" presStyleLbl="alignNode1" presStyleIdx="0" presStyleCnt="1"/>
      <dgm:spPr/>
    </dgm:pt>
    <dgm:pt modelId="{E6546D99-7BC0-472D-B61B-54A359D7BDCD}" type="pres">
      <dgm:prSet presAssocID="{AE9B787A-32BD-4625-A4FF-D45558D14400}" presName="horz1" presStyleCnt="0"/>
      <dgm:spPr/>
    </dgm:pt>
    <dgm:pt modelId="{E91BC91C-E9C5-4548-BB34-AA23714ED59A}" type="pres">
      <dgm:prSet presAssocID="{AE9B787A-32BD-4625-A4FF-D45558D14400}" presName="tx1" presStyleLbl="revTx" presStyleIdx="0" presStyleCnt="1"/>
      <dgm:spPr/>
      <dgm:t>
        <a:bodyPr/>
        <a:lstStyle/>
        <a:p>
          <a:endParaRPr lang="ru-RU"/>
        </a:p>
      </dgm:t>
    </dgm:pt>
    <dgm:pt modelId="{920FBC0B-3B3D-47B8-ADEC-AB6ACF6F67F8}" type="pres">
      <dgm:prSet presAssocID="{AE9B787A-32BD-4625-A4FF-D45558D14400}" presName="vert1" presStyleCnt="0"/>
      <dgm:spPr/>
    </dgm:pt>
  </dgm:ptLst>
  <dgm:cxnLst>
    <dgm:cxn modelId="{1EAC2FFA-787E-44BF-AF98-06D53AD01A48}" srcId="{5767AE70-1210-435D-A375-FABAC5A4C6F8}" destId="{AE9B787A-32BD-4625-A4FF-D45558D14400}" srcOrd="0" destOrd="0" parTransId="{684CF2FB-BAF0-4918-BCEC-EBC26F44B9D9}" sibTransId="{76EB9D77-9161-4F2A-9617-83701CD87EAF}"/>
    <dgm:cxn modelId="{9ECD89EC-E28B-4C0D-BFDC-4D402A21D345}" type="presOf" srcId="{5767AE70-1210-435D-A375-FABAC5A4C6F8}" destId="{5C8A38E2-B22A-4837-82EA-B54F2E725C1E}" srcOrd="0" destOrd="0" presId="urn:microsoft.com/office/officeart/2008/layout/LinedList"/>
    <dgm:cxn modelId="{6F300694-5F9B-44E2-B39E-F2A1566AE131}" type="presOf" srcId="{AE9B787A-32BD-4625-A4FF-D45558D14400}" destId="{E91BC91C-E9C5-4548-BB34-AA23714ED59A}" srcOrd="0" destOrd="0" presId="urn:microsoft.com/office/officeart/2008/layout/LinedList"/>
    <dgm:cxn modelId="{CDF92736-1563-4426-A9D0-8A4889CCEA12}" type="presParOf" srcId="{5C8A38E2-B22A-4837-82EA-B54F2E725C1E}" destId="{84B71177-0B1E-4DF3-A4FD-0BB14C0D8C37}" srcOrd="0" destOrd="0" presId="urn:microsoft.com/office/officeart/2008/layout/LinedList"/>
    <dgm:cxn modelId="{B51D2475-37FE-43D6-8726-4B40FC777A2E}" type="presParOf" srcId="{5C8A38E2-B22A-4837-82EA-B54F2E725C1E}" destId="{E6546D99-7BC0-472D-B61B-54A359D7BDCD}" srcOrd="1" destOrd="0" presId="urn:microsoft.com/office/officeart/2008/layout/LinedList"/>
    <dgm:cxn modelId="{CFF77674-825E-41BF-B7DB-CC7AEECA19AD}" type="presParOf" srcId="{E6546D99-7BC0-472D-B61B-54A359D7BDCD}" destId="{E91BC91C-E9C5-4548-BB34-AA23714ED59A}" srcOrd="0" destOrd="0" presId="urn:microsoft.com/office/officeart/2008/layout/LinedList"/>
    <dgm:cxn modelId="{9C32526F-7761-412C-81C6-A985E134F2BB}" type="presParOf" srcId="{E6546D99-7BC0-472D-B61B-54A359D7BDCD}" destId="{920FBC0B-3B3D-47B8-ADEC-AB6ACF6F67F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AF12785-D40F-418C-98FE-D1AFB04F5557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9FC4F64-CE33-4D4F-AA33-9B4AF07BBB48}">
      <dgm:prSet custT="1"/>
      <dgm:spPr/>
      <dgm:t>
        <a:bodyPr/>
        <a:lstStyle/>
        <a:p>
          <a:pPr algn="ctr" rtl="0"/>
          <a:r>
            <a:rPr lang="ru-RU" sz="2800" b="1" i="0" dirty="0" smtClean="0">
              <a:solidFill>
                <a:srgbClr val="002060"/>
              </a:solidFill>
            </a:rPr>
            <a:t>12. ЧИ РОЗРОБЛЯЮТЬ ВЧИТЕЛІ ЗАВДАННЯ, ЯКІ УНЕМОЖЛИВЛЮЮТЬ СПИСУВАННЯ?</a:t>
          </a:r>
          <a:endParaRPr lang="ru-RU" sz="2800" b="1" dirty="0">
            <a:solidFill>
              <a:srgbClr val="002060"/>
            </a:solidFill>
          </a:endParaRPr>
        </a:p>
      </dgm:t>
    </dgm:pt>
    <dgm:pt modelId="{675EDDDA-67B6-4ABB-9C6B-21E5783668A3}" type="parTrans" cxnId="{EFF59536-A32B-4714-8588-4B05C1B0C19E}">
      <dgm:prSet/>
      <dgm:spPr/>
      <dgm:t>
        <a:bodyPr/>
        <a:lstStyle/>
        <a:p>
          <a:pPr algn="ctr"/>
          <a:endParaRPr lang="ru-RU" sz="2800" b="1" dirty="0">
            <a:solidFill>
              <a:srgbClr val="002060"/>
            </a:solidFill>
          </a:endParaRPr>
        </a:p>
      </dgm:t>
    </dgm:pt>
    <dgm:pt modelId="{47D90CC2-7437-488E-8C79-816C478B67C6}" type="sibTrans" cxnId="{EFF59536-A32B-4714-8588-4B05C1B0C19E}">
      <dgm:prSet/>
      <dgm:spPr/>
      <dgm:t>
        <a:bodyPr/>
        <a:lstStyle/>
        <a:p>
          <a:pPr algn="ctr"/>
          <a:endParaRPr lang="ru-RU" sz="2800" b="1" dirty="0">
            <a:solidFill>
              <a:srgbClr val="002060"/>
            </a:solidFill>
          </a:endParaRPr>
        </a:p>
      </dgm:t>
    </dgm:pt>
    <dgm:pt modelId="{63A22B53-D018-497C-B9DF-A18E7CB8E0FF}" type="pres">
      <dgm:prSet presAssocID="{EAF12785-D40F-418C-98FE-D1AFB04F555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B3D28BA-C4F5-411E-98D0-E090D653DE4F}" type="pres">
      <dgm:prSet presAssocID="{F9FC4F64-CE33-4D4F-AA33-9B4AF07BBB48}" presName="thickLine" presStyleLbl="alignNode1" presStyleIdx="0" presStyleCnt="1"/>
      <dgm:spPr/>
    </dgm:pt>
    <dgm:pt modelId="{4AB90A57-6A4E-444E-AFE3-42EBDB621D13}" type="pres">
      <dgm:prSet presAssocID="{F9FC4F64-CE33-4D4F-AA33-9B4AF07BBB48}" presName="horz1" presStyleCnt="0"/>
      <dgm:spPr/>
    </dgm:pt>
    <dgm:pt modelId="{27E9B9E3-9416-410D-9365-EAC28DA93393}" type="pres">
      <dgm:prSet presAssocID="{F9FC4F64-CE33-4D4F-AA33-9B4AF07BBB48}" presName="tx1" presStyleLbl="revTx" presStyleIdx="0" presStyleCnt="1"/>
      <dgm:spPr/>
      <dgm:t>
        <a:bodyPr/>
        <a:lstStyle/>
        <a:p>
          <a:endParaRPr lang="ru-RU"/>
        </a:p>
      </dgm:t>
    </dgm:pt>
    <dgm:pt modelId="{A753D65C-8656-4C97-94A8-FF018B2DDAB2}" type="pres">
      <dgm:prSet presAssocID="{F9FC4F64-CE33-4D4F-AA33-9B4AF07BBB48}" presName="vert1" presStyleCnt="0"/>
      <dgm:spPr/>
    </dgm:pt>
  </dgm:ptLst>
  <dgm:cxnLst>
    <dgm:cxn modelId="{EFF59536-A32B-4714-8588-4B05C1B0C19E}" srcId="{EAF12785-D40F-418C-98FE-D1AFB04F5557}" destId="{F9FC4F64-CE33-4D4F-AA33-9B4AF07BBB48}" srcOrd="0" destOrd="0" parTransId="{675EDDDA-67B6-4ABB-9C6B-21E5783668A3}" sibTransId="{47D90CC2-7437-488E-8C79-816C478B67C6}"/>
    <dgm:cxn modelId="{80D04A70-3E46-48B5-BD16-7CF6839A7515}" type="presOf" srcId="{F9FC4F64-CE33-4D4F-AA33-9B4AF07BBB48}" destId="{27E9B9E3-9416-410D-9365-EAC28DA93393}" srcOrd="0" destOrd="0" presId="urn:microsoft.com/office/officeart/2008/layout/LinedList"/>
    <dgm:cxn modelId="{F55B301C-A5B1-403C-ACF6-1D97BB973006}" type="presOf" srcId="{EAF12785-D40F-418C-98FE-D1AFB04F5557}" destId="{63A22B53-D018-497C-B9DF-A18E7CB8E0FF}" srcOrd="0" destOrd="0" presId="urn:microsoft.com/office/officeart/2008/layout/LinedList"/>
    <dgm:cxn modelId="{9EEF887A-5223-4D6A-889D-EE0AB74CF0B7}" type="presParOf" srcId="{63A22B53-D018-497C-B9DF-A18E7CB8E0FF}" destId="{CB3D28BA-C4F5-411E-98D0-E090D653DE4F}" srcOrd="0" destOrd="0" presId="urn:microsoft.com/office/officeart/2008/layout/LinedList"/>
    <dgm:cxn modelId="{5110BC92-6060-46AA-AA70-B45449412009}" type="presParOf" srcId="{63A22B53-D018-497C-B9DF-A18E7CB8E0FF}" destId="{4AB90A57-6A4E-444E-AFE3-42EBDB621D13}" srcOrd="1" destOrd="0" presId="urn:microsoft.com/office/officeart/2008/layout/LinedList"/>
    <dgm:cxn modelId="{BFA36504-4FD6-4A7D-A4C5-9BF7A5E69E9D}" type="presParOf" srcId="{4AB90A57-6A4E-444E-AFE3-42EBDB621D13}" destId="{27E9B9E3-9416-410D-9365-EAC28DA93393}" srcOrd="0" destOrd="0" presId="urn:microsoft.com/office/officeart/2008/layout/LinedList"/>
    <dgm:cxn modelId="{AAF12728-4562-4692-BC17-22853BD8D302}" type="presParOf" srcId="{4AB90A57-6A4E-444E-AFE3-42EBDB621D13}" destId="{A753D65C-8656-4C97-94A8-FF018B2DDA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750B39D7-52D2-4C67-B0D1-1C226A276378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F012D5-A3D5-4BC4-BDF9-2201EE1CCD53}">
      <dgm:prSet custT="1"/>
      <dgm:spPr/>
      <dgm:t>
        <a:bodyPr/>
        <a:lstStyle/>
        <a:p>
          <a:pPr algn="ctr" rtl="0"/>
          <a:r>
            <a:rPr lang="ru-RU" sz="2800" b="1" i="0" dirty="0" smtClean="0">
              <a:solidFill>
                <a:srgbClr val="002060"/>
              </a:solidFill>
            </a:rPr>
            <a:t>13. У ГІМНАЗІЇ ОЦІНЮЮТЬ ВАШІ НАВЧАЛЬНІ ДОСЯГНЕННЯ З МЕТОЮ:</a:t>
          </a:r>
          <a:endParaRPr lang="ru-RU" sz="2800" b="1" dirty="0">
            <a:solidFill>
              <a:srgbClr val="002060"/>
            </a:solidFill>
          </a:endParaRPr>
        </a:p>
      </dgm:t>
    </dgm:pt>
    <dgm:pt modelId="{E269C373-61E9-47FD-A7A3-3BF76B97F379}" type="parTrans" cxnId="{6A9CE271-483E-4CE7-B69B-A0243726D661}">
      <dgm:prSet/>
      <dgm:spPr/>
      <dgm:t>
        <a:bodyPr/>
        <a:lstStyle/>
        <a:p>
          <a:endParaRPr lang="ru-RU" sz="2800" b="1" dirty="0">
            <a:solidFill>
              <a:srgbClr val="002060"/>
            </a:solidFill>
          </a:endParaRPr>
        </a:p>
      </dgm:t>
    </dgm:pt>
    <dgm:pt modelId="{9633BDA2-317A-481C-BF7A-C62EAE59945E}" type="sibTrans" cxnId="{6A9CE271-483E-4CE7-B69B-A0243726D661}">
      <dgm:prSet/>
      <dgm:spPr/>
      <dgm:t>
        <a:bodyPr/>
        <a:lstStyle/>
        <a:p>
          <a:endParaRPr lang="ru-RU" sz="2800" b="1" dirty="0">
            <a:solidFill>
              <a:srgbClr val="002060"/>
            </a:solidFill>
          </a:endParaRPr>
        </a:p>
      </dgm:t>
    </dgm:pt>
    <dgm:pt modelId="{E95DED03-D5B8-4072-9D57-6DB14AC4CCF2}" type="pres">
      <dgm:prSet presAssocID="{750B39D7-52D2-4C67-B0D1-1C226A27637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E61E839-5389-4FF0-B5D6-B7E61E67E628}" type="pres">
      <dgm:prSet presAssocID="{A9F012D5-A3D5-4BC4-BDF9-2201EE1CCD53}" presName="thickLine" presStyleLbl="alignNode1" presStyleIdx="0" presStyleCnt="1"/>
      <dgm:spPr/>
    </dgm:pt>
    <dgm:pt modelId="{8E1D06F3-2C0A-419F-8E78-8802EE2AFECB}" type="pres">
      <dgm:prSet presAssocID="{A9F012D5-A3D5-4BC4-BDF9-2201EE1CCD53}" presName="horz1" presStyleCnt="0"/>
      <dgm:spPr/>
    </dgm:pt>
    <dgm:pt modelId="{CF8A8164-6B6C-432D-969D-B6390BAAEB98}" type="pres">
      <dgm:prSet presAssocID="{A9F012D5-A3D5-4BC4-BDF9-2201EE1CCD53}" presName="tx1" presStyleLbl="revTx" presStyleIdx="0" presStyleCnt="1"/>
      <dgm:spPr/>
      <dgm:t>
        <a:bodyPr/>
        <a:lstStyle/>
        <a:p>
          <a:endParaRPr lang="ru-RU"/>
        </a:p>
      </dgm:t>
    </dgm:pt>
    <dgm:pt modelId="{1BFD7731-0C70-43AE-93DE-0AAEFCA4E8EA}" type="pres">
      <dgm:prSet presAssocID="{A9F012D5-A3D5-4BC4-BDF9-2201EE1CCD53}" presName="vert1" presStyleCnt="0"/>
      <dgm:spPr/>
    </dgm:pt>
  </dgm:ptLst>
  <dgm:cxnLst>
    <dgm:cxn modelId="{6A9CE271-483E-4CE7-B69B-A0243726D661}" srcId="{750B39D7-52D2-4C67-B0D1-1C226A276378}" destId="{A9F012D5-A3D5-4BC4-BDF9-2201EE1CCD53}" srcOrd="0" destOrd="0" parTransId="{E269C373-61E9-47FD-A7A3-3BF76B97F379}" sibTransId="{9633BDA2-317A-481C-BF7A-C62EAE59945E}"/>
    <dgm:cxn modelId="{BD657BB8-202B-41FF-8395-8DFB46C072A7}" type="presOf" srcId="{A9F012D5-A3D5-4BC4-BDF9-2201EE1CCD53}" destId="{CF8A8164-6B6C-432D-969D-B6390BAAEB98}" srcOrd="0" destOrd="0" presId="urn:microsoft.com/office/officeart/2008/layout/LinedList"/>
    <dgm:cxn modelId="{572EF9B4-444F-4351-A64F-F7026C95EE84}" type="presOf" srcId="{750B39D7-52D2-4C67-B0D1-1C226A276378}" destId="{E95DED03-D5B8-4072-9D57-6DB14AC4CCF2}" srcOrd="0" destOrd="0" presId="urn:microsoft.com/office/officeart/2008/layout/LinedList"/>
    <dgm:cxn modelId="{A7A232B3-0DDB-45C6-A6FB-D4CE9463797B}" type="presParOf" srcId="{E95DED03-D5B8-4072-9D57-6DB14AC4CCF2}" destId="{5E61E839-5389-4FF0-B5D6-B7E61E67E628}" srcOrd="0" destOrd="0" presId="urn:microsoft.com/office/officeart/2008/layout/LinedList"/>
    <dgm:cxn modelId="{0D7DC27F-8AFB-421A-B7D5-5A1F99B1D472}" type="presParOf" srcId="{E95DED03-D5B8-4072-9D57-6DB14AC4CCF2}" destId="{8E1D06F3-2C0A-419F-8E78-8802EE2AFECB}" srcOrd="1" destOrd="0" presId="urn:microsoft.com/office/officeart/2008/layout/LinedList"/>
    <dgm:cxn modelId="{FA422B30-5805-4763-9F6C-6A1D9724C1EB}" type="presParOf" srcId="{8E1D06F3-2C0A-419F-8E78-8802EE2AFECB}" destId="{CF8A8164-6B6C-432D-969D-B6390BAAEB98}" srcOrd="0" destOrd="0" presId="urn:microsoft.com/office/officeart/2008/layout/LinedList"/>
    <dgm:cxn modelId="{E9D79E48-0FD9-4593-A229-1E3AB9BC423A}" type="presParOf" srcId="{8E1D06F3-2C0A-419F-8E78-8802EE2AFECB}" destId="{1BFD7731-0C70-43AE-93DE-0AAEFCA4E8E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FBE66A8-E136-4776-8B28-712DDDD3B358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C2A2055-00CC-449E-8C2C-F871FDC7DA92}">
      <dgm:prSet custT="1"/>
      <dgm:spPr/>
      <dgm:t>
        <a:bodyPr/>
        <a:lstStyle/>
        <a:p>
          <a:pPr algn="ctr" rtl="0"/>
          <a:r>
            <a:rPr lang="ru-RU" sz="2800" b="1" i="0" dirty="0" smtClean="0">
              <a:solidFill>
                <a:srgbClr val="002060"/>
              </a:solidFill>
            </a:rPr>
            <a:t>14. УЧИТЕЛІ МЕНЕ ПІДТРИМУЮТЬ</a:t>
          </a:r>
          <a:endParaRPr lang="ru-RU" sz="2800" b="1" dirty="0">
            <a:solidFill>
              <a:srgbClr val="002060"/>
            </a:solidFill>
          </a:endParaRPr>
        </a:p>
      </dgm:t>
    </dgm:pt>
    <dgm:pt modelId="{6964B021-0353-45D4-8772-57CD7E38EFE8}" type="parTrans" cxnId="{A3434F27-7251-4F58-BAAD-7A5D5C04EC6C}">
      <dgm:prSet/>
      <dgm:spPr/>
      <dgm:t>
        <a:bodyPr/>
        <a:lstStyle/>
        <a:p>
          <a:pPr algn="ctr"/>
          <a:endParaRPr lang="ru-RU" sz="2800" b="1" dirty="0">
            <a:solidFill>
              <a:srgbClr val="002060"/>
            </a:solidFill>
          </a:endParaRPr>
        </a:p>
      </dgm:t>
    </dgm:pt>
    <dgm:pt modelId="{9D04B0AC-C13B-4D46-AFDB-F14ED9B73069}" type="sibTrans" cxnId="{A3434F27-7251-4F58-BAAD-7A5D5C04EC6C}">
      <dgm:prSet/>
      <dgm:spPr/>
      <dgm:t>
        <a:bodyPr/>
        <a:lstStyle/>
        <a:p>
          <a:pPr algn="ctr"/>
          <a:endParaRPr lang="ru-RU" sz="2800" b="1" dirty="0">
            <a:solidFill>
              <a:srgbClr val="002060"/>
            </a:solidFill>
          </a:endParaRPr>
        </a:p>
      </dgm:t>
    </dgm:pt>
    <dgm:pt modelId="{6AD5F37E-AB62-4635-BCD8-375317E8D6FD}" type="pres">
      <dgm:prSet presAssocID="{EFBE66A8-E136-4776-8B28-712DDDD3B35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520BF57-03D1-4FAA-A07C-92C824A688AD}" type="pres">
      <dgm:prSet presAssocID="{2C2A2055-00CC-449E-8C2C-F871FDC7DA92}" presName="thickLine" presStyleLbl="alignNode1" presStyleIdx="0" presStyleCnt="1"/>
      <dgm:spPr/>
    </dgm:pt>
    <dgm:pt modelId="{B0DA796D-9901-47F3-80C3-2C96F05C7512}" type="pres">
      <dgm:prSet presAssocID="{2C2A2055-00CC-449E-8C2C-F871FDC7DA92}" presName="horz1" presStyleCnt="0"/>
      <dgm:spPr/>
    </dgm:pt>
    <dgm:pt modelId="{D80D8117-C210-4202-8F45-59FD69CBFEF7}" type="pres">
      <dgm:prSet presAssocID="{2C2A2055-00CC-449E-8C2C-F871FDC7DA92}" presName="tx1" presStyleLbl="revTx" presStyleIdx="0" presStyleCnt="1"/>
      <dgm:spPr/>
      <dgm:t>
        <a:bodyPr/>
        <a:lstStyle/>
        <a:p>
          <a:endParaRPr lang="ru-RU"/>
        </a:p>
      </dgm:t>
    </dgm:pt>
    <dgm:pt modelId="{CA479E4F-D555-4511-88E7-2CB75EE01236}" type="pres">
      <dgm:prSet presAssocID="{2C2A2055-00CC-449E-8C2C-F871FDC7DA92}" presName="vert1" presStyleCnt="0"/>
      <dgm:spPr/>
    </dgm:pt>
  </dgm:ptLst>
  <dgm:cxnLst>
    <dgm:cxn modelId="{D2CA053B-DB32-4483-A84B-86845B20649F}" type="presOf" srcId="{2C2A2055-00CC-449E-8C2C-F871FDC7DA92}" destId="{D80D8117-C210-4202-8F45-59FD69CBFEF7}" srcOrd="0" destOrd="0" presId="urn:microsoft.com/office/officeart/2008/layout/LinedList"/>
    <dgm:cxn modelId="{A3434F27-7251-4F58-BAAD-7A5D5C04EC6C}" srcId="{EFBE66A8-E136-4776-8B28-712DDDD3B358}" destId="{2C2A2055-00CC-449E-8C2C-F871FDC7DA92}" srcOrd="0" destOrd="0" parTransId="{6964B021-0353-45D4-8772-57CD7E38EFE8}" sibTransId="{9D04B0AC-C13B-4D46-AFDB-F14ED9B73069}"/>
    <dgm:cxn modelId="{CE734987-429C-44F4-A864-4DA42FE1C1BD}" type="presOf" srcId="{EFBE66A8-E136-4776-8B28-712DDDD3B358}" destId="{6AD5F37E-AB62-4635-BCD8-375317E8D6FD}" srcOrd="0" destOrd="0" presId="urn:microsoft.com/office/officeart/2008/layout/LinedList"/>
    <dgm:cxn modelId="{A42CFED1-6D5D-4EC6-9814-636C31DF2B18}" type="presParOf" srcId="{6AD5F37E-AB62-4635-BCD8-375317E8D6FD}" destId="{3520BF57-03D1-4FAA-A07C-92C824A688AD}" srcOrd="0" destOrd="0" presId="urn:microsoft.com/office/officeart/2008/layout/LinedList"/>
    <dgm:cxn modelId="{62E4E0B5-5270-4DFC-BE81-886EBA98C9FD}" type="presParOf" srcId="{6AD5F37E-AB62-4635-BCD8-375317E8D6FD}" destId="{B0DA796D-9901-47F3-80C3-2C96F05C7512}" srcOrd="1" destOrd="0" presId="urn:microsoft.com/office/officeart/2008/layout/LinedList"/>
    <dgm:cxn modelId="{687ECC9C-68F2-4787-889B-21DD9A45BD5B}" type="presParOf" srcId="{B0DA796D-9901-47F3-80C3-2C96F05C7512}" destId="{D80D8117-C210-4202-8F45-59FD69CBFEF7}" srcOrd="0" destOrd="0" presId="urn:microsoft.com/office/officeart/2008/layout/LinedList"/>
    <dgm:cxn modelId="{C718140E-559D-481E-ACE2-56F2ABD55821}" type="presParOf" srcId="{B0DA796D-9901-47F3-80C3-2C96F05C7512}" destId="{CA479E4F-D555-4511-88E7-2CB75EE0123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9F1B848-EEF4-456A-82D8-DDFBC603E728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DD139F2-ACBF-48E7-869F-B9F2FB9047AF}">
      <dgm:prSet custT="1"/>
      <dgm:spPr/>
      <dgm:t>
        <a:bodyPr/>
        <a:lstStyle/>
        <a:p>
          <a:pPr algn="ctr" rtl="0"/>
          <a:r>
            <a:rPr lang="ru-RU" sz="2800" b="1" i="0" dirty="0" smtClean="0">
              <a:solidFill>
                <a:srgbClr val="002060"/>
              </a:solidFill>
            </a:rPr>
            <a:t>15. УЧИТЕЛІ ВІРЯТЬ У МЕНЕ І МОЇ УСПІХИ</a:t>
          </a:r>
          <a:endParaRPr lang="ru-RU" sz="2800" b="1" dirty="0">
            <a:solidFill>
              <a:srgbClr val="002060"/>
            </a:solidFill>
          </a:endParaRPr>
        </a:p>
      </dgm:t>
    </dgm:pt>
    <dgm:pt modelId="{CAD4E542-A9C9-45EC-87D8-7BDA7D6E6DDF}" type="parTrans" cxnId="{731B632B-D946-429D-9BC9-1B2A41CABE04}">
      <dgm:prSet/>
      <dgm:spPr/>
      <dgm:t>
        <a:bodyPr/>
        <a:lstStyle/>
        <a:p>
          <a:pPr algn="ctr"/>
          <a:endParaRPr lang="ru-RU" sz="3200" b="1" dirty="0">
            <a:solidFill>
              <a:srgbClr val="002060"/>
            </a:solidFill>
          </a:endParaRPr>
        </a:p>
      </dgm:t>
    </dgm:pt>
    <dgm:pt modelId="{21525DEA-171D-49E8-88F1-FFC8CF21DFA2}" type="sibTrans" cxnId="{731B632B-D946-429D-9BC9-1B2A41CABE04}">
      <dgm:prSet/>
      <dgm:spPr/>
      <dgm:t>
        <a:bodyPr/>
        <a:lstStyle/>
        <a:p>
          <a:pPr algn="ctr"/>
          <a:endParaRPr lang="ru-RU" sz="3200" b="1" dirty="0">
            <a:solidFill>
              <a:srgbClr val="002060"/>
            </a:solidFill>
          </a:endParaRPr>
        </a:p>
      </dgm:t>
    </dgm:pt>
    <dgm:pt modelId="{9750D441-C4B8-4528-B3EC-5481CCBAF730}" type="pres">
      <dgm:prSet presAssocID="{D9F1B848-EEF4-456A-82D8-DDFBC603E7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1CED1AC-7706-4606-8905-8D919EC93064}" type="pres">
      <dgm:prSet presAssocID="{EDD139F2-ACBF-48E7-869F-B9F2FB9047AF}" presName="thickLine" presStyleLbl="alignNode1" presStyleIdx="0" presStyleCnt="1"/>
      <dgm:spPr/>
    </dgm:pt>
    <dgm:pt modelId="{9E52683B-4455-49B0-85FA-EA369239F328}" type="pres">
      <dgm:prSet presAssocID="{EDD139F2-ACBF-48E7-869F-B9F2FB9047AF}" presName="horz1" presStyleCnt="0"/>
      <dgm:spPr/>
    </dgm:pt>
    <dgm:pt modelId="{0A8C11E7-C464-4C61-AD57-AFC3550D67A3}" type="pres">
      <dgm:prSet presAssocID="{EDD139F2-ACBF-48E7-869F-B9F2FB9047AF}" presName="tx1" presStyleLbl="revTx" presStyleIdx="0" presStyleCnt="1"/>
      <dgm:spPr/>
      <dgm:t>
        <a:bodyPr/>
        <a:lstStyle/>
        <a:p>
          <a:endParaRPr lang="ru-RU"/>
        </a:p>
      </dgm:t>
    </dgm:pt>
    <dgm:pt modelId="{085F17AB-FF13-4267-B51A-C2A545C022FF}" type="pres">
      <dgm:prSet presAssocID="{EDD139F2-ACBF-48E7-869F-B9F2FB9047AF}" presName="vert1" presStyleCnt="0"/>
      <dgm:spPr/>
    </dgm:pt>
  </dgm:ptLst>
  <dgm:cxnLst>
    <dgm:cxn modelId="{38656703-096A-446F-8CAE-FE7DC5751FF4}" type="presOf" srcId="{D9F1B848-EEF4-456A-82D8-DDFBC603E728}" destId="{9750D441-C4B8-4528-B3EC-5481CCBAF730}" srcOrd="0" destOrd="0" presId="urn:microsoft.com/office/officeart/2008/layout/LinedList"/>
    <dgm:cxn modelId="{39264A88-918C-42A7-AF92-BEF6A856F85A}" type="presOf" srcId="{EDD139F2-ACBF-48E7-869F-B9F2FB9047AF}" destId="{0A8C11E7-C464-4C61-AD57-AFC3550D67A3}" srcOrd="0" destOrd="0" presId="urn:microsoft.com/office/officeart/2008/layout/LinedList"/>
    <dgm:cxn modelId="{731B632B-D946-429D-9BC9-1B2A41CABE04}" srcId="{D9F1B848-EEF4-456A-82D8-DDFBC603E728}" destId="{EDD139F2-ACBF-48E7-869F-B9F2FB9047AF}" srcOrd="0" destOrd="0" parTransId="{CAD4E542-A9C9-45EC-87D8-7BDA7D6E6DDF}" sibTransId="{21525DEA-171D-49E8-88F1-FFC8CF21DFA2}"/>
    <dgm:cxn modelId="{A7CB899B-CA97-4142-9307-D84C55BE1CB9}" type="presParOf" srcId="{9750D441-C4B8-4528-B3EC-5481CCBAF730}" destId="{C1CED1AC-7706-4606-8905-8D919EC93064}" srcOrd="0" destOrd="0" presId="urn:microsoft.com/office/officeart/2008/layout/LinedList"/>
    <dgm:cxn modelId="{8236C2E7-005C-479F-B47A-CAD52B9B6897}" type="presParOf" srcId="{9750D441-C4B8-4528-B3EC-5481CCBAF730}" destId="{9E52683B-4455-49B0-85FA-EA369239F328}" srcOrd="1" destOrd="0" presId="urn:microsoft.com/office/officeart/2008/layout/LinedList"/>
    <dgm:cxn modelId="{BD515964-6AE9-4C5B-BD23-5832081942D8}" type="presParOf" srcId="{9E52683B-4455-49B0-85FA-EA369239F328}" destId="{0A8C11E7-C464-4C61-AD57-AFC3550D67A3}" srcOrd="0" destOrd="0" presId="urn:microsoft.com/office/officeart/2008/layout/LinedList"/>
    <dgm:cxn modelId="{A0B36B21-1F9B-493F-A148-DFAB6F920317}" type="presParOf" srcId="{9E52683B-4455-49B0-85FA-EA369239F328}" destId="{085F17AB-FF13-4267-B51A-C2A545C022F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AD17795-B3BA-4455-BAE3-731D803A0C67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27F6EE8-17FE-4B90-A6A0-6A19D29EBF59}">
      <dgm:prSet custT="1"/>
      <dgm:spPr/>
      <dgm:t>
        <a:bodyPr/>
        <a:lstStyle/>
        <a:p>
          <a:pPr algn="ctr" rtl="0"/>
          <a:r>
            <a:rPr lang="ru-RU" sz="2800" b="1" i="0" dirty="0" smtClean="0">
              <a:solidFill>
                <a:srgbClr val="002060"/>
              </a:solidFill>
            </a:rPr>
            <a:t>16. УЧИТЕЛІ МЕНЕ ПОВАЖАЮТЬ</a:t>
          </a:r>
          <a:endParaRPr lang="ru-RU" sz="2800" b="1" dirty="0">
            <a:solidFill>
              <a:srgbClr val="002060"/>
            </a:solidFill>
          </a:endParaRPr>
        </a:p>
      </dgm:t>
    </dgm:pt>
    <dgm:pt modelId="{C50E8CDD-9062-4090-B48A-1D3AAEB24139}" type="parTrans" cxnId="{96D1EEE9-BDD9-4830-A0FC-CD9E78CF3BC0}">
      <dgm:prSet/>
      <dgm:spPr/>
      <dgm:t>
        <a:bodyPr/>
        <a:lstStyle/>
        <a:p>
          <a:pPr algn="ctr"/>
          <a:endParaRPr lang="ru-RU" sz="3200" b="1" dirty="0">
            <a:solidFill>
              <a:srgbClr val="002060"/>
            </a:solidFill>
          </a:endParaRPr>
        </a:p>
      </dgm:t>
    </dgm:pt>
    <dgm:pt modelId="{8AE2E420-8494-4A7F-9163-9E2C30214C23}" type="sibTrans" cxnId="{96D1EEE9-BDD9-4830-A0FC-CD9E78CF3BC0}">
      <dgm:prSet/>
      <dgm:spPr/>
      <dgm:t>
        <a:bodyPr/>
        <a:lstStyle/>
        <a:p>
          <a:pPr algn="ctr"/>
          <a:endParaRPr lang="ru-RU" sz="3200" b="1" dirty="0">
            <a:solidFill>
              <a:srgbClr val="002060"/>
            </a:solidFill>
          </a:endParaRPr>
        </a:p>
      </dgm:t>
    </dgm:pt>
    <dgm:pt modelId="{B0C28B3F-E863-4D4C-B6EC-7B5B829A3D5B}" type="pres">
      <dgm:prSet presAssocID="{BAD17795-B3BA-4455-BAE3-731D803A0C6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0AF87C4-45E4-409B-9FCB-EAFD9CC92831}" type="pres">
      <dgm:prSet presAssocID="{E27F6EE8-17FE-4B90-A6A0-6A19D29EBF59}" presName="thickLine" presStyleLbl="alignNode1" presStyleIdx="0" presStyleCnt="1"/>
      <dgm:spPr/>
    </dgm:pt>
    <dgm:pt modelId="{F44B2528-F0B3-4B0F-B545-DDD82DDD258A}" type="pres">
      <dgm:prSet presAssocID="{E27F6EE8-17FE-4B90-A6A0-6A19D29EBF59}" presName="horz1" presStyleCnt="0"/>
      <dgm:spPr/>
    </dgm:pt>
    <dgm:pt modelId="{D49D9447-54B4-4223-9614-9932F41AA5B6}" type="pres">
      <dgm:prSet presAssocID="{E27F6EE8-17FE-4B90-A6A0-6A19D29EBF59}" presName="tx1" presStyleLbl="revTx" presStyleIdx="0" presStyleCnt="1"/>
      <dgm:spPr/>
      <dgm:t>
        <a:bodyPr/>
        <a:lstStyle/>
        <a:p>
          <a:endParaRPr lang="ru-RU"/>
        </a:p>
      </dgm:t>
    </dgm:pt>
    <dgm:pt modelId="{8F4FDBE6-8C70-4550-BED5-B3E3867949EF}" type="pres">
      <dgm:prSet presAssocID="{E27F6EE8-17FE-4B90-A6A0-6A19D29EBF59}" presName="vert1" presStyleCnt="0"/>
      <dgm:spPr/>
    </dgm:pt>
  </dgm:ptLst>
  <dgm:cxnLst>
    <dgm:cxn modelId="{96D1EEE9-BDD9-4830-A0FC-CD9E78CF3BC0}" srcId="{BAD17795-B3BA-4455-BAE3-731D803A0C67}" destId="{E27F6EE8-17FE-4B90-A6A0-6A19D29EBF59}" srcOrd="0" destOrd="0" parTransId="{C50E8CDD-9062-4090-B48A-1D3AAEB24139}" sibTransId="{8AE2E420-8494-4A7F-9163-9E2C30214C23}"/>
    <dgm:cxn modelId="{26D65E5C-3138-43E3-A8CC-42E830546CCB}" type="presOf" srcId="{E27F6EE8-17FE-4B90-A6A0-6A19D29EBF59}" destId="{D49D9447-54B4-4223-9614-9932F41AA5B6}" srcOrd="0" destOrd="0" presId="urn:microsoft.com/office/officeart/2008/layout/LinedList"/>
    <dgm:cxn modelId="{213ACBFE-4E7D-4072-9647-F5284DC6DDCE}" type="presOf" srcId="{BAD17795-B3BA-4455-BAE3-731D803A0C67}" destId="{B0C28B3F-E863-4D4C-B6EC-7B5B829A3D5B}" srcOrd="0" destOrd="0" presId="urn:microsoft.com/office/officeart/2008/layout/LinedList"/>
    <dgm:cxn modelId="{B76380E9-54F8-486B-86D6-B2AD2C866223}" type="presParOf" srcId="{B0C28B3F-E863-4D4C-B6EC-7B5B829A3D5B}" destId="{00AF87C4-45E4-409B-9FCB-EAFD9CC92831}" srcOrd="0" destOrd="0" presId="urn:microsoft.com/office/officeart/2008/layout/LinedList"/>
    <dgm:cxn modelId="{CCF23C2B-CF24-4225-9824-FF8577BE0643}" type="presParOf" srcId="{B0C28B3F-E863-4D4C-B6EC-7B5B829A3D5B}" destId="{F44B2528-F0B3-4B0F-B545-DDD82DDD258A}" srcOrd="1" destOrd="0" presId="urn:microsoft.com/office/officeart/2008/layout/LinedList"/>
    <dgm:cxn modelId="{ACD72370-50A2-4231-8D3E-BA6E04473ACD}" type="presParOf" srcId="{F44B2528-F0B3-4B0F-B545-DDD82DDD258A}" destId="{D49D9447-54B4-4223-9614-9932F41AA5B6}" srcOrd="0" destOrd="0" presId="urn:microsoft.com/office/officeart/2008/layout/LinedList"/>
    <dgm:cxn modelId="{A35FE296-BF78-447E-865A-4E294E6AB2C7}" type="presParOf" srcId="{F44B2528-F0B3-4B0F-B545-DDD82DDD258A}" destId="{8F4FDBE6-8C70-4550-BED5-B3E3867949E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135DC122-5D27-4474-9DFA-C7C45EF8BC17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988C3D30-73F4-4C96-B10C-3821B7BAF86A}">
      <dgm:prSet custT="1"/>
      <dgm:spPr/>
      <dgm:t>
        <a:bodyPr/>
        <a:lstStyle/>
        <a:p>
          <a:pPr algn="ctr" rtl="0"/>
          <a:r>
            <a:rPr lang="ru-RU" sz="2800" b="1" i="0" dirty="0" smtClean="0">
              <a:solidFill>
                <a:schemeClr val="accent6">
                  <a:lumMod val="50000"/>
                </a:schemeClr>
              </a:solidFill>
            </a:rPr>
            <a:t>1. РІВЕНЬ І ГЛИБИНА ЗНАНЬ (РОЗВИТКУ ДИТИНИ), ЯКІ, НА ВАШ ПОГЛЯД, ДАЄ ПЕДАГОГ ВАШІЙ ДИТИНІ </a:t>
          </a:r>
          <a:endParaRPr lang="ru-RU" sz="2800" b="1" dirty="0">
            <a:solidFill>
              <a:schemeClr val="accent6">
                <a:lumMod val="50000"/>
              </a:schemeClr>
            </a:solidFill>
          </a:endParaRPr>
        </a:p>
      </dgm:t>
    </dgm:pt>
    <dgm:pt modelId="{738EA091-AAB7-4AA0-8814-4C565BD7C0D1}" type="parTrans" cxnId="{4431F746-7D12-4EAD-A33F-BD79997A196F}">
      <dgm:prSet/>
      <dgm:spPr/>
      <dgm:t>
        <a:bodyPr/>
        <a:lstStyle/>
        <a:p>
          <a:pPr algn="ctr"/>
          <a:endParaRPr lang="ru-RU" sz="2800" b="1" dirty="0">
            <a:solidFill>
              <a:schemeClr val="accent6">
                <a:lumMod val="50000"/>
              </a:schemeClr>
            </a:solidFill>
          </a:endParaRPr>
        </a:p>
      </dgm:t>
    </dgm:pt>
    <dgm:pt modelId="{64896BD3-5045-4721-86F5-D02AA2FCFAFE}" type="sibTrans" cxnId="{4431F746-7D12-4EAD-A33F-BD79997A196F}">
      <dgm:prSet/>
      <dgm:spPr/>
      <dgm:t>
        <a:bodyPr/>
        <a:lstStyle/>
        <a:p>
          <a:pPr algn="ctr"/>
          <a:endParaRPr lang="ru-RU" sz="2800" b="1" dirty="0">
            <a:solidFill>
              <a:schemeClr val="accent6">
                <a:lumMod val="50000"/>
              </a:schemeClr>
            </a:solidFill>
          </a:endParaRPr>
        </a:p>
      </dgm:t>
    </dgm:pt>
    <dgm:pt modelId="{F924DE24-24F9-4D78-86C9-7DA4E394185E}" type="pres">
      <dgm:prSet presAssocID="{135DC122-5D27-4474-9DFA-C7C45EF8BC1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21F515E-13C3-4C01-925D-EB1B153495BA}" type="pres">
      <dgm:prSet presAssocID="{988C3D30-73F4-4C96-B10C-3821B7BAF86A}" presName="thickLine" presStyleLbl="alignNode1" presStyleIdx="0" presStyleCnt="1"/>
      <dgm:spPr/>
    </dgm:pt>
    <dgm:pt modelId="{243D5D41-4ECA-457A-BA56-C79B201D5DDC}" type="pres">
      <dgm:prSet presAssocID="{988C3D30-73F4-4C96-B10C-3821B7BAF86A}" presName="horz1" presStyleCnt="0"/>
      <dgm:spPr/>
    </dgm:pt>
    <dgm:pt modelId="{5DF356A2-F950-456F-850F-CFD9BCD68D04}" type="pres">
      <dgm:prSet presAssocID="{988C3D30-73F4-4C96-B10C-3821B7BAF86A}" presName="tx1" presStyleLbl="revTx" presStyleIdx="0" presStyleCnt="1"/>
      <dgm:spPr/>
      <dgm:t>
        <a:bodyPr/>
        <a:lstStyle/>
        <a:p>
          <a:endParaRPr lang="ru-RU"/>
        </a:p>
      </dgm:t>
    </dgm:pt>
    <dgm:pt modelId="{6A6EB774-B294-4C78-BB32-E59E9C0EEEDC}" type="pres">
      <dgm:prSet presAssocID="{988C3D30-73F4-4C96-B10C-3821B7BAF86A}" presName="vert1" presStyleCnt="0"/>
      <dgm:spPr/>
    </dgm:pt>
  </dgm:ptLst>
  <dgm:cxnLst>
    <dgm:cxn modelId="{4431F746-7D12-4EAD-A33F-BD79997A196F}" srcId="{135DC122-5D27-4474-9DFA-C7C45EF8BC17}" destId="{988C3D30-73F4-4C96-B10C-3821B7BAF86A}" srcOrd="0" destOrd="0" parTransId="{738EA091-AAB7-4AA0-8814-4C565BD7C0D1}" sibTransId="{64896BD3-5045-4721-86F5-D02AA2FCFAFE}"/>
    <dgm:cxn modelId="{A7096384-A6FB-4531-9FA8-44A6EBCF945E}" type="presOf" srcId="{135DC122-5D27-4474-9DFA-C7C45EF8BC17}" destId="{F924DE24-24F9-4D78-86C9-7DA4E394185E}" srcOrd="0" destOrd="0" presId="urn:microsoft.com/office/officeart/2008/layout/LinedList"/>
    <dgm:cxn modelId="{6B38F8F4-12A5-4A10-984D-C369945F6075}" type="presOf" srcId="{988C3D30-73F4-4C96-B10C-3821B7BAF86A}" destId="{5DF356A2-F950-456F-850F-CFD9BCD68D04}" srcOrd="0" destOrd="0" presId="urn:microsoft.com/office/officeart/2008/layout/LinedList"/>
    <dgm:cxn modelId="{75C288F4-C174-4636-B9B9-7B0C8134A0BE}" type="presParOf" srcId="{F924DE24-24F9-4D78-86C9-7DA4E394185E}" destId="{A21F515E-13C3-4C01-925D-EB1B153495BA}" srcOrd="0" destOrd="0" presId="urn:microsoft.com/office/officeart/2008/layout/LinedList"/>
    <dgm:cxn modelId="{C588B962-E8E0-4F68-9332-075C2B3CC587}" type="presParOf" srcId="{F924DE24-24F9-4D78-86C9-7DA4E394185E}" destId="{243D5D41-4ECA-457A-BA56-C79B201D5DDC}" srcOrd="1" destOrd="0" presId="urn:microsoft.com/office/officeart/2008/layout/LinedList"/>
    <dgm:cxn modelId="{2C954EB8-F04C-4E21-8D74-A90390F58847}" type="presParOf" srcId="{243D5D41-4ECA-457A-BA56-C79B201D5DDC}" destId="{5DF356A2-F950-456F-850F-CFD9BCD68D04}" srcOrd="0" destOrd="0" presId="urn:microsoft.com/office/officeart/2008/layout/LinedList"/>
    <dgm:cxn modelId="{31C8E6D0-4D13-45F9-B8F7-9767776C71E0}" type="presParOf" srcId="{243D5D41-4ECA-457A-BA56-C79B201D5DDC}" destId="{6A6EB774-B294-4C78-BB32-E59E9C0EEED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ECB7D8EC-E0C7-479C-9934-A65935419CF3}" type="doc">
      <dgm:prSet loTypeId="urn:microsoft.com/office/officeart/2005/8/layout/vList2" loCatId="list" qsTypeId="urn:microsoft.com/office/officeart/2005/8/quickstyle/3d2" qsCatId="3D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D8B7A0B3-9AD2-4723-9E33-BCD589160982}">
      <dgm:prSet/>
      <dgm:spPr>
        <a:solidFill>
          <a:srgbClr val="92D050"/>
        </a:solidFill>
        <a:ln>
          <a:solidFill>
            <a:srgbClr val="FFFF00"/>
          </a:solidFill>
        </a:ln>
      </dgm:spPr>
      <dgm:t>
        <a:bodyPr/>
        <a:lstStyle/>
        <a:p>
          <a:pPr algn="ctr" rtl="0"/>
          <a:r>
            <a:rPr lang="ru-RU" b="1" dirty="0" err="1" smtClean="0">
              <a:solidFill>
                <a:schemeClr val="tx1"/>
              </a:solidFill>
            </a:rPr>
            <a:t>Звіт</a:t>
          </a:r>
          <a:r>
            <a:rPr lang="ru-RU" b="1" dirty="0" smtClean="0">
              <a:solidFill>
                <a:schemeClr val="tx1"/>
              </a:solidFill>
            </a:rPr>
            <a:t> за результатами </a:t>
          </a:r>
          <a:r>
            <a:rPr lang="ru-RU" b="1" dirty="0" err="1" smtClean="0">
              <a:solidFill>
                <a:schemeClr val="tx1"/>
              </a:solidFill>
            </a:rPr>
            <a:t>опитування</a:t>
          </a:r>
          <a:r>
            <a:rPr lang="ru-RU" b="1" dirty="0" smtClean="0">
              <a:solidFill>
                <a:schemeClr val="tx1"/>
              </a:solidFill>
            </a:rPr>
            <a:t> </a:t>
          </a:r>
          <a:r>
            <a:rPr lang="ru-RU" b="1" dirty="0" err="1" smtClean="0">
              <a:solidFill>
                <a:schemeClr val="tx1"/>
              </a:solidFill>
            </a:rPr>
            <a:t>батьків</a:t>
          </a:r>
          <a:endParaRPr lang="ru-RU" b="1" dirty="0">
            <a:solidFill>
              <a:schemeClr val="tx1"/>
            </a:solidFill>
          </a:endParaRPr>
        </a:p>
      </dgm:t>
    </dgm:pt>
    <dgm:pt modelId="{45AF1A29-6B74-40E2-A24F-66D054513928}" type="parTrans" cxnId="{4DFFAFAD-E9D2-42EF-9505-BFBC182C8BA3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</a:endParaRPr>
        </a:p>
      </dgm:t>
    </dgm:pt>
    <dgm:pt modelId="{315AACB7-BC9C-47A1-97AF-EBA3564C80C8}" type="sibTrans" cxnId="{4DFFAFAD-E9D2-42EF-9505-BFBC182C8BA3}">
      <dgm:prSet/>
      <dgm:spPr/>
      <dgm:t>
        <a:bodyPr/>
        <a:lstStyle/>
        <a:p>
          <a:pPr algn="ctr"/>
          <a:endParaRPr lang="ru-RU" b="1">
            <a:solidFill>
              <a:schemeClr val="tx1"/>
            </a:solidFill>
          </a:endParaRPr>
        </a:p>
      </dgm:t>
    </dgm:pt>
    <dgm:pt modelId="{9F6E729D-583D-44E7-807D-74A00D08AC85}" type="pres">
      <dgm:prSet presAssocID="{ECB7D8EC-E0C7-479C-9934-A65935419CF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0A4F8D-F4AE-49B8-9903-6118F32A9461}" type="pres">
      <dgm:prSet presAssocID="{D8B7A0B3-9AD2-4723-9E33-BCD58916098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0042C06-94AE-422A-A052-FEF0D344A5E0}" type="presOf" srcId="{ECB7D8EC-E0C7-479C-9934-A65935419CF3}" destId="{9F6E729D-583D-44E7-807D-74A00D08AC85}" srcOrd="0" destOrd="0" presId="urn:microsoft.com/office/officeart/2005/8/layout/vList2"/>
    <dgm:cxn modelId="{93718163-C6AF-44D1-846A-0F108B8B6E18}" type="presOf" srcId="{D8B7A0B3-9AD2-4723-9E33-BCD589160982}" destId="{9C0A4F8D-F4AE-49B8-9903-6118F32A9461}" srcOrd="0" destOrd="0" presId="urn:microsoft.com/office/officeart/2005/8/layout/vList2"/>
    <dgm:cxn modelId="{4DFFAFAD-E9D2-42EF-9505-BFBC182C8BA3}" srcId="{ECB7D8EC-E0C7-479C-9934-A65935419CF3}" destId="{D8B7A0B3-9AD2-4723-9E33-BCD589160982}" srcOrd="0" destOrd="0" parTransId="{45AF1A29-6B74-40E2-A24F-66D054513928}" sibTransId="{315AACB7-BC9C-47A1-97AF-EBA3564C80C8}"/>
    <dgm:cxn modelId="{8768A254-D3C0-4570-A9C7-517636210685}" type="presParOf" srcId="{9F6E729D-583D-44E7-807D-74A00D08AC85}" destId="{9C0A4F8D-F4AE-49B8-9903-6118F32A94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9E42AC-3452-411A-B541-C19D32435DA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141B022-8C46-40B0-BD37-BA7936F2CFCF}">
      <dgm:prSet custT="1"/>
      <dgm:spPr/>
      <dgm:t>
        <a:bodyPr/>
        <a:lstStyle/>
        <a:p>
          <a:pPr rtl="0"/>
          <a:r>
            <a:rPr lang="ru-RU" sz="2800" b="1" dirty="0" err="1" smtClean="0"/>
            <a:t>П</a:t>
          </a:r>
          <a:r>
            <a:rPr lang="ru-RU" sz="1900" dirty="0" err="1" smtClean="0"/>
            <a:t>остійне</a:t>
          </a:r>
          <a:r>
            <a:rPr lang="ru-RU" sz="1900" dirty="0" smtClean="0"/>
            <a:t> </a:t>
          </a:r>
          <a:r>
            <a:rPr lang="ru-RU" sz="1900" dirty="0" err="1" smtClean="0"/>
            <a:t>підвищення</a:t>
          </a:r>
          <a:r>
            <a:rPr lang="ru-RU" sz="1900" dirty="0" smtClean="0"/>
            <a:t> </a:t>
          </a:r>
          <a:r>
            <a:rPr lang="ru-RU" sz="1900" dirty="0" err="1" smtClean="0"/>
            <a:t>професійного</a:t>
          </a:r>
          <a:r>
            <a:rPr lang="ru-RU" sz="1900" dirty="0" smtClean="0"/>
            <a:t> </a:t>
          </a:r>
          <a:r>
            <a:rPr lang="ru-RU" sz="1900" dirty="0" err="1" smtClean="0"/>
            <a:t>рівня</a:t>
          </a:r>
          <a:r>
            <a:rPr lang="ru-RU" sz="1900" dirty="0" smtClean="0"/>
            <a:t> і </a:t>
          </a:r>
          <a:r>
            <a:rPr lang="ru-RU" sz="1900" dirty="0" err="1" smtClean="0"/>
            <a:t>педагогічної</a:t>
          </a:r>
          <a:r>
            <a:rPr lang="ru-RU" sz="1900" dirty="0" smtClean="0"/>
            <a:t> </a:t>
          </a:r>
          <a:r>
            <a:rPr lang="ru-RU" sz="1900" dirty="0" err="1" smtClean="0"/>
            <a:t>майстерності</a:t>
          </a:r>
          <a:r>
            <a:rPr lang="ru-RU" sz="1900" dirty="0" smtClean="0"/>
            <a:t> </a:t>
          </a:r>
          <a:r>
            <a:rPr lang="ru-RU" sz="1900" dirty="0" err="1" smtClean="0"/>
            <a:t>педагогічних</a:t>
          </a:r>
          <a:r>
            <a:rPr lang="ru-RU" sz="1900" dirty="0" smtClean="0"/>
            <a:t> </a:t>
          </a:r>
          <a:r>
            <a:rPr lang="ru-RU" sz="1900" dirty="0" err="1" smtClean="0"/>
            <a:t>працівників</a:t>
          </a:r>
          <a:endParaRPr lang="ru-RU" sz="1900" dirty="0"/>
        </a:p>
      </dgm:t>
    </dgm:pt>
    <dgm:pt modelId="{5EC9E168-86D3-4D1E-A854-C3FD51DDABBD}" type="parTrans" cxnId="{BFC3D763-AF96-4AFA-8D06-4FAE2ED5C80D}">
      <dgm:prSet/>
      <dgm:spPr/>
      <dgm:t>
        <a:bodyPr/>
        <a:lstStyle/>
        <a:p>
          <a:endParaRPr lang="ru-RU"/>
        </a:p>
      </dgm:t>
    </dgm:pt>
    <dgm:pt modelId="{D538F491-F78E-4E3D-9361-A2F7E59A9ED8}" type="sibTrans" cxnId="{BFC3D763-AF96-4AFA-8D06-4FAE2ED5C80D}">
      <dgm:prSet/>
      <dgm:spPr/>
      <dgm:t>
        <a:bodyPr/>
        <a:lstStyle/>
        <a:p>
          <a:endParaRPr lang="ru-RU"/>
        </a:p>
      </dgm:t>
    </dgm:pt>
    <dgm:pt modelId="{EF7220FB-A576-40DC-8715-C1C26C4AA510}" type="pres">
      <dgm:prSet presAssocID="{009E42AC-3452-411A-B541-C19D32435DA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C5AEC3-BC1D-4779-86BC-BA380053A4D2}" type="pres">
      <dgm:prSet presAssocID="{6141B022-8C46-40B0-BD37-BA7936F2CFCF}" presName="circ1TxSh" presStyleLbl="vennNode1" presStyleIdx="0" presStyleCnt="1" custLinFactNeighborX="3574" custLinFactNeighborY="1216"/>
      <dgm:spPr/>
      <dgm:t>
        <a:bodyPr/>
        <a:lstStyle/>
        <a:p>
          <a:endParaRPr lang="ru-RU"/>
        </a:p>
      </dgm:t>
    </dgm:pt>
  </dgm:ptLst>
  <dgm:cxnLst>
    <dgm:cxn modelId="{BFC3D763-AF96-4AFA-8D06-4FAE2ED5C80D}" srcId="{009E42AC-3452-411A-B541-C19D32435DA9}" destId="{6141B022-8C46-40B0-BD37-BA7936F2CFCF}" srcOrd="0" destOrd="0" parTransId="{5EC9E168-86D3-4D1E-A854-C3FD51DDABBD}" sibTransId="{D538F491-F78E-4E3D-9361-A2F7E59A9ED8}"/>
    <dgm:cxn modelId="{B90094DE-44D3-4695-924F-B71044386687}" type="presOf" srcId="{009E42AC-3452-411A-B541-C19D32435DA9}" destId="{EF7220FB-A576-40DC-8715-C1C26C4AA510}" srcOrd="0" destOrd="0" presId="urn:microsoft.com/office/officeart/2005/8/layout/venn1"/>
    <dgm:cxn modelId="{BF6031CC-547C-477D-92EE-51EE0D4AC65F}" type="presOf" srcId="{6141B022-8C46-40B0-BD37-BA7936F2CFCF}" destId="{B7C5AEC3-BC1D-4779-86BC-BA380053A4D2}" srcOrd="0" destOrd="0" presId="urn:microsoft.com/office/officeart/2005/8/layout/venn1"/>
    <dgm:cxn modelId="{F0A35BC2-5291-48AF-A002-C93F1C8DE7E2}" type="presParOf" srcId="{EF7220FB-A576-40DC-8715-C1C26C4AA510}" destId="{B7C5AEC3-BC1D-4779-86BC-BA380053A4D2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44417585-8BD2-42A6-AF88-2D3A21AA1297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DFDA260C-610F-4C63-AF9F-FB48E6AAEF29}">
      <dgm:prSet custT="1"/>
      <dgm:spPr/>
      <dgm:t>
        <a:bodyPr/>
        <a:lstStyle/>
        <a:p>
          <a:pPr algn="ctr" rtl="0"/>
          <a:r>
            <a:rPr lang="ru-RU" sz="2800" b="1" i="0" dirty="0" smtClean="0">
              <a:solidFill>
                <a:schemeClr val="accent6">
                  <a:lumMod val="50000"/>
                </a:schemeClr>
              </a:solidFill>
            </a:rPr>
            <a:t>2. ПОЗИТИВНИЙ ВПЛИВ ПЕДАГОГА НА ВИХОВАННЯ ВАШОЇ ДИТИНИ</a:t>
          </a:r>
          <a:endParaRPr lang="ru-RU" sz="2800" b="1" dirty="0">
            <a:solidFill>
              <a:schemeClr val="accent6">
                <a:lumMod val="50000"/>
              </a:schemeClr>
            </a:solidFill>
          </a:endParaRPr>
        </a:p>
      </dgm:t>
    </dgm:pt>
    <dgm:pt modelId="{BC6316B4-0871-4B06-B640-9037C04EF4C0}" type="parTrans" cxnId="{FA71102A-6770-4D5F-A9D8-6FDFCD38C85A}">
      <dgm:prSet/>
      <dgm:spPr/>
      <dgm:t>
        <a:bodyPr/>
        <a:lstStyle/>
        <a:p>
          <a:endParaRPr lang="ru-RU" dirty="0"/>
        </a:p>
      </dgm:t>
    </dgm:pt>
    <dgm:pt modelId="{DB56BC0C-A80F-416E-8DB2-4ADFFEF73EA8}" type="sibTrans" cxnId="{FA71102A-6770-4D5F-A9D8-6FDFCD38C85A}">
      <dgm:prSet/>
      <dgm:spPr/>
      <dgm:t>
        <a:bodyPr/>
        <a:lstStyle/>
        <a:p>
          <a:endParaRPr lang="ru-RU" dirty="0"/>
        </a:p>
      </dgm:t>
    </dgm:pt>
    <dgm:pt modelId="{DC56DEAA-D639-44E2-BE95-D494BF2BB149}" type="pres">
      <dgm:prSet presAssocID="{44417585-8BD2-42A6-AF88-2D3A21AA1297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DE248A8-DF84-4DFF-B0AE-325A4AB2A330}" type="pres">
      <dgm:prSet presAssocID="{DFDA260C-610F-4C63-AF9F-FB48E6AAEF29}" presName="thickLine" presStyleLbl="alignNode1" presStyleIdx="0" presStyleCnt="1" custLinFactNeighborX="272"/>
      <dgm:spPr/>
    </dgm:pt>
    <dgm:pt modelId="{CD342330-D67A-407F-8B6C-543B0B197DFE}" type="pres">
      <dgm:prSet presAssocID="{DFDA260C-610F-4C63-AF9F-FB48E6AAEF29}" presName="horz1" presStyleCnt="0"/>
      <dgm:spPr/>
    </dgm:pt>
    <dgm:pt modelId="{8D8C7553-9C68-4A6C-AE36-55E46E950F51}" type="pres">
      <dgm:prSet presAssocID="{DFDA260C-610F-4C63-AF9F-FB48E6AAEF29}" presName="tx1" presStyleLbl="revTx" presStyleIdx="0" presStyleCnt="1"/>
      <dgm:spPr/>
      <dgm:t>
        <a:bodyPr/>
        <a:lstStyle/>
        <a:p>
          <a:endParaRPr lang="ru-RU"/>
        </a:p>
      </dgm:t>
    </dgm:pt>
    <dgm:pt modelId="{804047BE-E37F-4BA2-B299-99B80AE16316}" type="pres">
      <dgm:prSet presAssocID="{DFDA260C-610F-4C63-AF9F-FB48E6AAEF29}" presName="vert1" presStyleCnt="0"/>
      <dgm:spPr/>
    </dgm:pt>
  </dgm:ptLst>
  <dgm:cxnLst>
    <dgm:cxn modelId="{FA71102A-6770-4D5F-A9D8-6FDFCD38C85A}" srcId="{44417585-8BD2-42A6-AF88-2D3A21AA1297}" destId="{DFDA260C-610F-4C63-AF9F-FB48E6AAEF29}" srcOrd="0" destOrd="0" parTransId="{BC6316B4-0871-4B06-B640-9037C04EF4C0}" sibTransId="{DB56BC0C-A80F-416E-8DB2-4ADFFEF73EA8}"/>
    <dgm:cxn modelId="{EBC06B37-68EC-43DC-8387-213CAB7ECC2C}" type="presOf" srcId="{44417585-8BD2-42A6-AF88-2D3A21AA1297}" destId="{DC56DEAA-D639-44E2-BE95-D494BF2BB149}" srcOrd="0" destOrd="0" presId="urn:microsoft.com/office/officeart/2008/layout/LinedList"/>
    <dgm:cxn modelId="{5C2AF88C-234F-4DE8-90AD-BAF0D6964B4A}" type="presOf" srcId="{DFDA260C-610F-4C63-AF9F-FB48E6AAEF29}" destId="{8D8C7553-9C68-4A6C-AE36-55E46E950F51}" srcOrd="0" destOrd="0" presId="urn:microsoft.com/office/officeart/2008/layout/LinedList"/>
    <dgm:cxn modelId="{20700621-B1EE-49AA-A3B9-BFB0CCE933D8}" type="presParOf" srcId="{DC56DEAA-D639-44E2-BE95-D494BF2BB149}" destId="{7DE248A8-DF84-4DFF-B0AE-325A4AB2A330}" srcOrd="0" destOrd="0" presId="urn:microsoft.com/office/officeart/2008/layout/LinedList"/>
    <dgm:cxn modelId="{4D80DDD3-4D21-4877-A47A-D9779D851567}" type="presParOf" srcId="{DC56DEAA-D639-44E2-BE95-D494BF2BB149}" destId="{CD342330-D67A-407F-8B6C-543B0B197DFE}" srcOrd="1" destOrd="0" presId="urn:microsoft.com/office/officeart/2008/layout/LinedList"/>
    <dgm:cxn modelId="{06E7E5AA-79EC-4A3C-A381-4F2B0E0B7145}" type="presParOf" srcId="{CD342330-D67A-407F-8B6C-543B0B197DFE}" destId="{8D8C7553-9C68-4A6C-AE36-55E46E950F51}" srcOrd="0" destOrd="0" presId="urn:microsoft.com/office/officeart/2008/layout/LinedList"/>
    <dgm:cxn modelId="{4A489F0D-1B96-48A0-BA5F-65A4BA95C919}" type="presParOf" srcId="{CD342330-D67A-407F-8B6C-543B0B197DFE}" destId="{804047BE-E37F-4BA2-B299-99B80AE1631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A73FD558-91EB-433E-A1DC-536340D0F05B}" type="doc">
      <dgm:prSet loTypeId="urn:microsoft.com/office/officeart/2008/layout/LinedList" loCatId="list" qsTypeId="urn:microsoft.com/office/officeart/2005/8/quickstyle/simple5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9EDACC22-35C2-4DB4-9946-2AEC15BCBA2F}">
      <dgm:prSet custT="1"/>
      <dgm:spPr/>
      <dgm:t>
        <a:bodyPr/>
        <a:lstStyle/>
        <a:p>
          <a:pPr algn="ctr" rtl="0"/>
          <a:r>
            <a:rPr lang="ru-RU" sz="2800" b="1" i="0" dirty="0" smtClean="0">
              <a:solidFill>
                <a:schemeClr val="accent6">
                  <a:lumMod val="50000"/>
                </a:schemeClr>
              </a:solidFill>
            </a:rPr>
            <a:t>3. ЗАЦІКАВЛЕНІСТЬ ВАШОЇ ДИТИНИ В УРОКАХ (ЗАНЯТТЯХ), ЯКІ ПРОВОДИТЬ ПЕДАГОГ</a:t>
          </a:r>
          <a:endParaRPr lang="ru-RU" sz="2800" b="1" dirty="0">
            <a:solidFill>
              <a:schemeClr val="accent6">
                <a:lumMod val="50000"/>
              </a:schemeClr>
            </a:solidFill>
          </a:endParaRPr>
        </a:p>
      </dgm:t>
    </dgm:pt>
    <dgm:pt modelId="{F8AEBFC8-873A-43ED-B893-9F55B1629737}" type="parTrans" cxnId="{64B63696-20B7-4CA1-A642-B7D33836452F}">
      <dgm:prSet/>
      <dgm:spPr/>
      <dgm:t>
        <a:bodyPr/>
        <a:lstStyle/>
        <a:p>
          <a:pPr algn="ctr"/>
          <a:endParaRPr lang="ru-RU" sz="2800" b="1" dirty="0">
            <a:solidFill>
              <a:schemeClr val="accent6">
                <a:lumMod val="50000"/>
              </a:schemeClr>
            </a:solidFill>
          </a:endParaRPr>
        </a:p>
      </dgm:t>
    </dgm:pt>
    <dgm:pt modelId="{5425A0D8-DDB4-4260-B8F3-D0E2769B26E3}" type="sibTrans" cxnId="{64B63696-20B7-4CA1-A642-B7D33836452F}">
      <dgm:prSet/>
      <dgm:spPr/>
      <dgm:t>
        <a:bodyPr/>
        <a:lstStyle/>
        <a:p>
          <a:pPr algn="ctr"/>
          <a:endParaRPr lang="ru-RU" sz="2800" b="1" dirty="0">
            <a:solidFill>
              <a:schemeClr val="accent6">
                <a:lumMod val="50000"/>
              </a:schemeClr>
            </a:solidFill>
          </a:endParaRPr>
        </a:p>
      </dgm:t>
    </dgm:pt>
    <dgm:pt modelId="{322EA9F2-DE69-4F14-B07A-0A37024821CA}" type="pres">
      <dgm:prSet presAssocID="{A73FD558-91EB-433E-A1DC-536340D0F05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E20EEDA-24EE-44F8-89E6-12C115FEE070}" type="pres">
      <dgm:prSet presAssocID="{9EDACC22-35C2-4DB4-9946-2AEC15BCBA2F}" presName="thickLine" presStyleLbl="alignNode1" presStyleIdx="0" presStyleCnt="1"/>
      <dgm:spPr/>
    </dgm:pt>
    <dgm:pt modelId="{C66C9D0B-9E20-42A1-963B-82961028F356}" type="pres">
      <dgm:prSet presAssocID="{9EDACC22-35C2-4DB4-9946-2AEC15BCBA2F}" presName="horz1" presStyleCnt="0"/>
      <dgm:spPr/>
    </dgm:pt>
    <dgm:pt modelId="{B83AFF9C-4881-4B19-A278-B3BE46C6C030}" type="pres">
      <dgm:prSet presAssocID="{9EDACC22-35C2-4DB4-9946-2AEC15BCBA2F}" presName="tx1" presStyleLbl="revTx" presStyleIdx="0" presStyleCnt="1"/>
      <dgm:spPr/>
      <dgm:t>
        <a:bodyPr/>
        <a:lstStyle/>
        <a:p>
          <a:endParaRPr lang="ru-RU"/>
        </a:p>
      </dgm:t>
    </dgm:pt>
    <dgm:pt modelId="{844BFEBA-95C8-4A58-914D-A204023C82AE}" type="pres">
      <dgm:prSet presAssocID="{9EDACC22-35C2-4DB4-9946-2AEC15BCBA2F}" presName="vert1" presStyleCnt="0"/>
      <dgm:spPr/>
    </dgm:pt>
  </dgm:ptLst>
  <dgm:cxnLst>
    <dgm:cxn modelId="{64B63696-20B7-4CA1-A642-B7D33836452F}" srcId="{A73FD558-91EB-433E-A1DC-536340D0F05B}" destId="{9EDACC22-35C2-4DB4-9946-2AEC15BCBA2F}" srcOrd="0" destOrd="0" parTransId="{F8AEBFC8-873A-43ED-B893-9F55B1629737}" sibTransId="{5425A0D8-DDB4-4260-B8F3-D0E2769B26E3}"/>
    <dgm:cxn modelId="{D3ED874B-4865-4CC8-92C5-5E90F5E3DD9F}" type="presOf" srcId="{9EDACC22-35C2-4DB4-9946-2AEC15BCBA2F}" destId="{B83AFF9C-4881-4B19-A278-B3BE46C6C030}" srcOrd="0" destOrd="0" presId="urn:microsoft.com/office/officeart/2008/layout/LinedList"/>
    <dgm:cxn modelId="{FD294A98-5448-4265-8E0C-BD9BD1B1F4F1}" type="presOf" srcId="{A73FD558-91EB-433E-A1DC-536340D0F05B}" destId="{322EA9F2-DE69-4F14-B07A-0A37024821CA}" srcOrd="0" destOrd="0" presId="urn:microsoft.com/office/officeart/2008/layout/LinedList"/>
    <dgm:cxn modelId="{783ED706-5DAC-4B8B-92C4-69F359D867CE}" type="presParOf" srcId="{322EA9F2-DE69-4F14-B07A-0A37024821CA}" destId="{6E20EEDA-24EE-44F8-89E6-12C115FEE070}" srcOrd="0" destOrd="0" presId="urn:microsoft.com/office/officeart/2008/layout/LinedList"/>
    <dgm:cxn modelId="{416DECB9-C3A7-46F2-8C88-C3FAC372EEDB}" type="presParOf" srcId="{322EA9F2-DE69-4F14-B07A-0A37024821CA}" destId="{C66C9D0B-9E20-42A1-963B-82961028F356}" srcOrd="1" destOrd="0" presId="urn:microsoft.com/office/officeart/2008/layout/LinedList"/>
    <dgm:cxn modelId="{41255037-E712-4AF9-AD1F-D67895D437C9}" type="presParOf" srcId="{C66C9D0B-9E20-42A1-963B-82961028F356}" destId="{B83AFF9C-4881-4B19-A278-B3BE46C6C030}" srcOrd="0" destOrd="0" presId="urn:microsoft.com/office/officeart/2008/layout/LinedList"/>
    <dgm:cxn modelId="{A6366651-97B9-4B44-9F3B-CD04DE4B4C5E}" type="presParOf" srcId="{C66C9D0B-9E20-42A1-963B-82961028F356}" destId="{844BFEBA-95C8-4A58-914D-A204023C82A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79D8C21-3B67-42F9-9B8B-7E5270A1F56E}" type="doc">
      <dgm:prSet loTypeId="urn:microsoft.com/office/officeart/2008/layout/LinedList" loCatId="list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B58ECCBB-4454-4C48-B46B-05E7081EC4EF}">
      <dgm:prSet custT="1"/>
      <dgm:spPr/>
      <dgm:t>
        <a:bodyPr/>
        <a:lstStyle/>
        <a:p>
          <a:pPr algn="ctr" rtl="0"/>
          <a:r>
            <a:rPr lang="ru-RU" sz="2800" b="1" i="0" dirty="0" smtClean="0">
              <a:solidFill>
                <a:schemeClr val="accent6">
                  <a:lumMod val="50000"/>
                </a:schemeClr>
              </a:solidFill>
            </a:rPr>
            <a:t>4. ЗАЦІКАВЛЕНІСТЬ ВАШОЇ ДИТИНИ В РОБОТІ ГУРТКА, ЯКИЙ ВЕДЕ ПЕДАГОГ</a:t>
          </a:r>
          <a:endParaRPr lang="ru-RU" sz="2800" b="1" dirty="0">
            <a:solidFill>
              <a:schemeClr val="accent6">
                <a:lumMod val="50000"/>
              </a:schemeClr>
            </a:solidFill>
          </a:endParaRPr>
        </a:p>
      </dgm:t>
    </dgm:pt>
    <dgm:pt modelId="{B52E9F8D-D084-4CA7-BE23-1EDB94F8CF4B}" type="parTrans" cxnId="{D8E0B7A2-AE73-4142-8D63-E235DD3E0162}">
      <dgm:prSet/>
      <dgm:spPr/>
      <dgm:t>
        <a:bodyPr/>
        <a:lstStyle/>
        <a:p>
          <a:endParaRPr lang="ru-RU" dirty="0"/>
        </a:p>
      </dgm:t>
    </dgm:pt>
    <dgm:pt modelId="{14892955-51CC-4624-BA24-113E16F3A14E}" type="sibTrans" cxnId="{D8E0B7A2-AE73-4142-8D63-E235DD3E0162}">
      <dgm:prSet/>
      <dgm:spPr/>
      <dgm:t>
        <a:bodyPr/>
        <a:lstStyle/>
        <a:p>
          <a:endParaRPr lang="ru-RU" dirty="0"/>
        </a:p>
      </dgm:t>
    </dgm:pt>
    <dgm:pt modelId="{18541C73-A795-4A65-8333-F947EBC33695}" type="pres">
      <dgm:prSet presAssocID="{D79D8C21-3B67-42F9-9B8B-7E5270A1F56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92807F6-F585-4D02-8316-0CC2D7D561B4}" type="pres">
      <dgm:prSet presAssocID="{B58ECCBB-4454-4C48-B46B-05E7081EC4EF}" presName="thickLine" presStyleLbl="alignNode1" presStyleIdx="0" presStyleCnt="1"/>
      <dgm:spPr/>
    </dgm:pt>
    <dgm:pt modelId="{335850D2-7331-42A1-8FB9-66E8377A2AD7}" type="pres">
      <dgm:prSet presAssocID="{B58ECCBB-4454-4C48-B46B-05E7081EC4EF}" presName="horz1" presStyleCnt="0"/>
      <dgm:spPr/>
    </dgm:pt>
    <dgm:pt modelId="{8435E220-5ECB-4F76-ABDB-2C464E7E50A1}" type="pres">
      <dgm:prSet presAssocID="{B58ECCBB-4454-4C48-B46B-05E7081EC4EF}" presName="tx1" presStyleLbl="revTx" presStyleIdx="0" presStyleCnt="1"/>
      <dgm:spPr/>
      <dgm:t>
        <a:bodyPr/>
        <a:lstStyle/>
        <a:p>
          <a:endParaRPr lang="ru-RU"/>
        </a:p>
      </dgm:t>
    </dgm:pt>
    <dgm:pt modelId="{4DBB3727-BC01-454D-9D5D-00969ADB9D21}" type="pres">
      <dgm:prSet presAssocID="{B58ECCBB-4454-4C48-B46B-05E7081EC4EF}" presName="vert1" presStyleCnt="0"/>
      <dgm:spPr/>
    </dgm:pt>
  </dgm:ptLst>
  <dgm:cxnLst>
    <dgm:cxn modelId="{3EE9072F-DDC5-45DC-926D-C998019C5A1D}" type="presOf" srcId="{B58ECCBB-4454-4C48-B46B-05E7081EC4EF}" destId="{8435E220-5ECB-4F76-ABDB-2C464E7E50A1}" srcOrd="0" destOrd="0" presId="urn:microsoft.com/office/officeart/2008/layout/LinedList"/>
    <dgm:cxn modelId="{D8E0B7A2-AE73-4142-8D63-E235DD3E0162}" srcId="{D79D8C21-3B67-42F9-9B8B-7E5270A1F56E}" destId="{B58ECCBB-4454-4C48-B46B-05E7081EC4EF}" srcOrd="0" destOrd="0" parTransId="{B52E9F8D-D084-4CA7-BE23-1EDB94F8CF4B}" sibTransId="{14892955-51CC-4624-BA24-113E16F3A14E}"/>
    <dgm:cxn modelId="{9503CF79-F32E-4EA6-9482-3B592AF4E487}" type="presOf" srcId="{D79D8C21-3B67-42F9-9B8B-7E5270A1F56E}" destId="{18541C73-A795-4A65-8333-F947EBC33695}" srcOrd="0" destOrd="0" presId="urn:microsoft.com/office/officeart/2008/layout/LinedList"/>
    <dgm:cxn modelId="{979A4067-57F3-4490-9FA1-273DEC5DFFAC}" type="presParOf" srcId="{18541C73-A795-4A65-8333-F947EBC33695}" destId="{A92807F6-F585-4D02-8316-0CC2D7D561B4}" srcOrd="0" destOrd="0" presId="urn:microsoft.com/office/officeart/2008/layout/LinedList"/>
    <dgm:cxn modelId="{6394C9DF-2608-4EF9-9A35-13BECA6A538D}" type="presParOf" srcId="{18541C73-A795-4A65-8333-F947EBC33695}" destId="{335850D2-7331-42A1-8FB9-66E8377A2AD7}" srcOrd="1" destOrd="0" presId="urn:microsoft.com/office/officeart/2008/layout/LinedList"/>
    <dgm:cxn modelId="{48855097-84BB-4198-9A7F-2B2CB44A79E6}" type="presParOf" srcId="{335850D2-7331-42A1-8FB9-66E8377A2AD7}" destId="{8435E220-5ECB-4F76-ABDB-2C464E7E50A1}" srcOrd="0" destOrd="0" presId="urn:microsoft.com/office/officeart/2008/layout/LinedList"/>
    <dgm:cxn modelId="{5037A747-FBF7-4172-8430-AC22435A7DB2}" type="presParOf" srcId="{335850D2-7331-42A1-8FB9-66E8377A2AD7}" destId="{4DBB3727-BC01-454D-9D5D-00969ADB9D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88F79FBD-1B6E-4305-8D7B-771B1D73E511}" type="doc">
      <dgm:prSet loTypeId="urn:microsoft.com/office/officeart/2008/layout/LinedList" loCatId="list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935C01F9-24B7-4AA1-A864-51E37C56EAC2}">
      <dgm:prSet custT="1"/>
      <dgm:spPr/>
      <dgm:t>
        <a:bodyPr/>
        <a:lstStyle/>
        <a:p>
          <a:pPr algn="ctr" rtl="0"/>
          <a:r>
            <a:rPr lang="ru-RU" sz="2800" b="1" i="0" dirty="0" smtClean="0">
              <a:solidFill>
                <a:schemeClr val="accent6">
                  <a:lumMod val="50000"/>
                </a:schemeClr>
              </a:solidFill>
            </a:rPr>
            <a:t>5. СТАВЛЕННЯ ПЕДАГОГА ДО ВАШОЇ ДИТИНИ</a:t>
          </a:r>
          <a:endParaRPr lang="ru-RU" sz="2800" b="1" dirty="0">
            <a:solidFill>
              <a:schemeClr val="accent6">
                <a:lumMod val="50000"/>
              </a:schemeClr>
            </a:solidFill>
          </a:endParaRPr>
        </a:p>
      </dgm:t>
    </dgm:pt>
    <dgm:pt modelId="{24AF7262-CC5C-49F3-9557-A925E776FE83}" type="parTrans" cxnId="{BA6029E2-17FE-437F-90FA-46999CEFD5E4}">
      <dgm:prSet/>
      <dgm:spPr/>
      <dgm:t>
        <a:bodyPr/>
        <a:lstStyle/>
        <a:p>
          <a:endParaRPr lang="ru-RU" dirty="0"/>
        </a:p>
      </dgm:t>
    </dgm:pt>
    <dgm:pt modelId="{CDB550C7-2E20-422A-9877-BB8528330089}" type="sibTrans" cxnId="{BA6029E2-17FE-437F-90FA-46999CEFD5E4}">
      <dgm:prSet/>
      <dgm:spPr/>
      <dgm:t>
        <a:bodyPr/>
        <a:lstStyle/>
        <a:p>
          <a:endParaRPr lang="ru-RU" dirty="0"/>
        </a:p>
      </dgm:t>
    </dgm:pt>
    <dgm:pt modelId="{2CD53F2E-FBD1-4E92-B592-1A30BAFC4356}" type="pres">
      <dgm:prSet presAssocID="{88F79FBD-1B6E-4305-8D7B-771B1D73E51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239A93F-F277-47A8-9963-8188D092B340}" type="pres">
      <dgm:prSet presAssocID="{935C01F9-24B7-4AA1-A864-51E37C56EAC2}" presName="thickLine" presStyleLbl="alignNode1" presStyleIdx="0" presStyleCnt="1"/>
      <dgm:spPr/>
    </dgm:pt>
    <dgm:pt modelId="{0D2C904B-1116-4EBE-83DB-D325D9B2892B}" type="pres">
      <dgm:prSet presAssocID="{935C01F9-24B7-4AA1-A864-51E37C56EAC2}" presName="horz1" presStyleCnt="0"/>
      <dgm:spPr/>
    </dgm:pt>
    <dgm:pt modelId="{F36B138D-0282-4BBE-A45F-0C014BC51B2F}" type="pres">
      <dgm:prSet presAssocID="{935C01F9-24B7-4AA1-A864-51E37C56EAC2}" presName="tx1" presStyleLbl="revTx" presStyleIdx="0" presStyleCnt="1"/>
      <dgm:spPr/>
      <dgm:t>
        <a:bodyPr/>
        <a:lstStyle/>
        <a:p>
          <a:endParaRPr lang="ru-RU"/>
        </a:p>
      </dgm:t>
    </dgm:pt>
    <dgm:pt modelId="{2FECD7D3-D6C9-434A-943B-4EEDD275B4D2}" type="pres">
      <dgm:prSet presAssocID="{935C01F9-24B7-4AA1-A864-51E37C56EAC2}" presName="vert1" presStyleCnt="0"/>
      <dgm:spPr/>
    </dgm:pt>
  </dgm:ptLst>
  <dgm:cxnLst>
    <dgm:cxn modelId="{B4F819EC-F844-4217-BD7D-C37E77611BE2}" type="presOf" srcId="{88F79FBD-1B6E-4305-8D7B-771B1D73E511}" destId="{2CD53F2E-FBD1-4E92-B592-1A30BAFC4356}" srcOrd="0" destOrd="0" presId="urn:microsoft.com/office/officeart/2008/layout/LinedList"/>
    <dgm:cxn modelId="{BA6029E2-17FE-437F-90FA-46999CEFD5E4}" srcId="{88F79FBD-1B6E-4305-8D7B-771B1D73E511}" destId="{935C01F9-24B7-4AA1-A864-51E37C56EAC2}" srcOrd="0" destOrd="0" parTransId="{24AF7262-CC5C-49F3-9557-A925E776FE83}" sibTransId="{CDB550C7-2E20-422A-9877-BB8528330089}"/>
    <dgm:cxn modelId="{3364CFA6-4EA9-4057-A89B-8447D02E2CE6}" type="presOf" srcId="{935C01F9-24B7-4AA1-A864-51E37C56EAC2}" destId="{F36B138D-0282-4BBE-A45F-0C014BC51B2F}" srcOrd="0" destOrd="0" presId="urn:microsoft.com/office/officeart/2008/layout/LinedList"/>
    <dgm:cxn modelId="{47983214-DC84-494D-A185-D1C39C2A1234}" type="presParOf" srcId="{2CD53F2E-FBD1-4E92-B592-1A30BAFC4356}" destId="{5239A93F-F277-47A8-9963-8188D092B340}" srcOrd="0" destOrd="0" presId="urn:microsoft.com/office/officeart/2008/layout/LinedList"/>
    <dgm:cxn modelId="{BDFC9926-C6CC-4828-8AFC-A8CF3064D2F4}" type="presParOf" srcId="{2CD53F2E-FBD1-4E92-B592-1A30BAFC4356}" destId="{0D2C904B-1116-4EBE-83DB-D325D9B2892B}" srcOrd="1" destOrd="0" presId="urn:microsoft.com/office/officeart/2008/layout/LinedList"/>
    <dgm:cxn modelId="{A2BF91FB-A3CB-4093-B7B3-1ED3815DB927}" type="presParOf" srcId="{0D2C904B-1116-4EBE-83DB-D325D9B2892B}" destId="{F36B138D-0282-4BBE-A45F-0C014BC51B2F}" srcOrd="0" destOrd="0" presId="urn:microsoft.com/office/officeart/2008/layout/LinedList"/>
    <dgm:cxn modelId="{836D052C-AB3C-4D74-AA61-EE22F4D0169F}" type="presParOf" srcId="{0D2C904B-1116-4EBE-83DB-D325D9B2892B}" destId="{2FECD7D3-D6C9-434A-943B-4EEDD275B4D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7415786-417D-43A8-9995-FD17E3324A3C}" type="doc">
      <dgm:prSet loTypeId="urn:microsoft.com/office/officeart/2008/layout/LinedList" loCatId="list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EAD9D79A-96DF-4572-A904-9C68F2D70DE0}">
      <dgm:prSet custT="1"/>
      <dgm:spPr/>
      <dgm:t>
        <a:bodyPr/>
        <a:lstStyle/>
        <a:p>
          <a:pPr algn="ctr" rtl="0"/>
          <a:r>
            <a:rPr lang="ru-RU" sz="2800" b="1" i="0" dirty="0" smtClean="0">
              <a:solidFill>
                <a:schemeClr val="accent6">
                  <a:lumMod val="50000"/>
                </a:schemeClr>
              </a:solidFill>
            </a:rPr>
            <a:t>6. АВТОРИТАРНІСТЬ ПЕДАГОГА ДЛЯ ВАС ЯК ДЛЯ БАТЬКІВ ДИТИНИ</a:t>
          </a:r>
          <a:endParaRPr lang="ru-RU" sz="2800" b="1" dirty="0">
            <a:solidFill>
              <a:schemeClr val="accent6">
                <a:lumMod val="50000"/>
              </a:schemeClr>
            </a:solidFill>
          </a:endParaRPr>
        </a:p>
      </dgm:t>
    </dgm:pt>
    <dgm:pt modelId="{3644D3FA-1157-4EEB-8DBD-3BDD2F85FDFD}" type="parTrans" cxnId="{441128E6-B7DF-4F57-A858-656C32EDE259}">
      <dgm:prSet/>
      <dgm:spPr/>
      <dgm:t>
        <a:bodyPr/>
        <a:lstStyle/>
        <a:p>
          <a:endParaRPr lang="ru-RU" dirty="0"/>
        </a:p>
      </dgm:t>
    </dgm:pt>
    <dgm:pt modelId="{113E3125-E91E-4FF0-985C-17A90D1785E9}" type="sibTrans" cxnId="{441128E6-B7DF-4F57-A858-656C32EDE259}">
      <dgm:prSet/>
      <dgm:spPr/>
      <dgm:t>
        <a:bodyPr/>
        <a:lstStyle/>
        <a:p>
          <a:endParaRPr lang="ru-RU" dirty="0"/>
        </a:p>
      </dgm:t>
    </dgm:pt>
    <dgm:pt modelId="{FDF0EE3C-EA4E-49E5-991C-9C3D02284405}" type="pres">
      <dgm:prSet presAssocID="{17415786-417D-43A8-9995-FD17E3324A3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A0437061-8884-4C0C-978F-73BEB824BE89}" type="pres">
      <dgm:prSet presAssocID="{EAD9D79A-96DF-4572-A904-9C68F2D70DE0}" presName="thickLine" presStyleLbl="alignNode1" presStyleIdx="0" presStyleCnt="1"/>
      <dgm:spPr/>
    </dgm:pt>
    <dgm:pt modelId="{0DF6A36E-EDAE-4FC1-9520-02D2EDEFBB40}" type="pres">
      <dgm:prSet presAssocID="{EAD9D79A-96DF-4572-A904-9C68F2D70DE0}" presName="horz1" presStyleCnt="0"/>
      <dgm:spPr/>
    </dgm:pt>
    <dgm:pt modelId="{BCD51D7B-1E29-4FD9-8ACA-F7DA9BEE5646}" type="pres">
      <dgm:prSet presAssocID="{EAD9D79A-96DF-4572-A904-9C68F2D70DE0}" presName="tx1" presStyleLbl="revTx" presStyleIdx="0" presStyleCnt="1"/>
      <dgm:spPr/>
      <dgm:t>
        <a:bodyPr/>
        <a:lstStyle/>
        <a:p>
          <a:endParaRPr lang="ru-RU"/>
        </a:p>
      </dgm:t>
    </dgm:pt>
    <dgm:pt modelId="{6DD92057-F3FA-4EBF-AEB6-C5FF6885F500}" type="pres">
      <dgm:prSet presAssocID="{EAD9D79A-96DF-4572-A904-9C68F2D70DE0}" presName="vert1" presStyleCnt="0"/>
      <dgm:spPr/>
    </dgm:pt>
  </dgm:ptLst>
  <dgm:cxnLst>
    <dgm:cxn modelId="{441128E6-B7DF-4F57-A858-656C32EDE259}" srcId="{17415786-417D-43A8-9995-FD17E3324A3C}" destId="{EAD9D79A-96DF-4572-A904-9C68F2D70DE0}" srcOrd="0" destOrd="0" parTransId="{3644D3FA-1157-4EEB-8DBD-3BDD2F85FDFD}" sibTransId="{113E3125-E91E-4FF0-985C-17A90D1785E9}"/>
    <dgm:cxn modelId="{C051EB53-2B62-4E5B-B457-33462037A7C3}" type="presOf" srcId="{EAD9D79A-96DF-4572-A904-9C68F2D70DE0}" destId="{BCD51D7B-1E29-4FD9-8ACA-F7DA9BEE5646}" srcOrd="0" destOrd="0" presId="urn:microsoft.com/office/officeart/2008/layout/LinedList"/>
    <dgm:cxn modelId="{387174C5-3B28-4B23-8413-04332D3DEF48}" type="presOf" srcId="{17415786-417D-43A8-9995-FD17E3324A3C}" destId="{FDF0EE3C-EA4E-49E5-991C-9C3D02284405}" srcOrd="0" destOrd="0" presId="urn:microsoft.com/office/officeart/2008/layout/LinedList"/>
    <dgm:cxn modelId="{14D05DCC-E9D0-4702-8A52-9B0AE344A314}" type="presParOf" srcId="{FDF0EE3C-EA4E-49E5-991C-9C3D02284405}" destId="{A0437061-8884-4C0C-978F-73BEB824BE89}" srcOrd="0" destOrd="0" presId="urn:microsoft.com/office/officeart/2008/layout/LinedList"/>
    <dgm:cxn modelId="{3CE0D552-68BE-4BEE-A1FC-9DE4453B3CFE}" type="presParOf" srcId="{FDF0EE3C-EA4E-49E5-991C-9C3D02284405}" destId="{0DF6A36E-EDAE-4FC1-9520-02D2EDEFBB40}" srcOrd="1" destOrd="0" presId="urn:microsoft.com/office/officeart/2008/layout/LinedList"/>
    <dgm:cxn modelId="{EF8E5F49-FD13-4BDA-A053-07118C6EA093}" type="presParOf" srcId="{0DF6A36E-EDAE-4FC1-9520-02D2EDEFBB40}" destId="{BCD51D7B-1E29-4FD9-8ACA-F7DA9BEE5646}" srcOrd="0" destOrd="0" presId="urn:microsoft.com/office/officeart/2008/layout/LinedList"/>
    <dgm:cxn modelId="{6C345F9F-B4EC-4BDB-807A-23B47DC5F3AA}" type="presParOf" srcId="{0DF6A36E-EDAE-4FC1-9520-02D2EDEFBB40}" destId="{6DD92057-F3FA-4EBF-AEB6-C5FF6885F50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2802F630-7D28-4980-97CF-8C834674A7D3}" type="doc">
      <dgm:prSet loTypeId="urn:microsoft.com/office/officeart/2008/layout/LinedList" loCatId="list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3AB34951-3610-47FE-9BC0-23EE294AF24B}">
      <dgm:prSet custT="1"/>
      <dgm:spPr/>
      <dgm:t>
        <a:bodyPr/>
        <a:lstStyle/>
        <a:p>
          <a:pPr algn="ctr" rtl="0"/>
          <a:r>
            <a:rPr lang="ru-RU" sz="2800" b="1" i="0" dirty="0" smtClean="0">
              <a:solidFill>
                <a:schemeClr val="accent6">
                  <a:lumMod val="50000"/>
                </a:schemeClr>
              </a:solidFill>
            </a:rPr>
            <a:t>7. РІВЕНЬ ЗАГАЛЬНОЇ КУЛЬТУРИ ПЕДАГОГА</a:t>
          </a:r>
          <a:endParaRPr lang="ru-RU" sz="2800" b="1" dirty="0">
            <a:solidFill>
              <a:schemeClr val="accent6">
                <a:lumMod val="50000"/>
              </a:schemeClr>
            </a:solidFill>
          </a:endParaRPr>
        </a:p>
      </dgm:t>
    </dgm:pt>
    <dgm:pt modelId="{1EEA6454-CE53-4EF4-9FA2-E392CACFB1D1}" type="parTrans" cxnId="{9BE9F992-C5DC-4B75-A765-0B52A9D97CF2}">
      <dgm:prSet/>
      <dgm:spPr/>
      <dgm:t>
        <a:bodyPr/>
        <a:lstStyle/>
        <a:p>
          <a:endParaRPr lang="ru-RU" dirty="0"/>
        </a:p>
      </dgm:t>
    </dgm:pt>
    <dgm:pt modelId="{606A49F3-A663-4CC2-9598-C61728F72A49}" type="sibTrans" cxnId="{9BE9F992-C5DC-4B75-A765-0B52A9D97CF2}">
      <dgm:prSet/>
      <dgm:spPr/>
      <dgm:t>
        <a:bodyPr/>
        <a:lstStyle/>
        <a:p>
          <a:endParaRPr lang="ru-RU" dirty="0"/>
        </a:p>
      </dgm:t>
    </dgm:pt>
    <dgm:pt modelId="{2CF9095B-BDF5-439B-9518-F91EE31F0F92}" type="pres">
      <dgm:prSet presAssocID="{2802F630-7D28-4980-97CF-8C834674A7D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4DE43C5-E76F-4BE3-A9D2-672E4411C8BC}" type="pres">
      <dgm:prSet presAssocID="{3AB34951-3610-47FE-9BC0-23EE294AF24B}" presName="thickLine" presStyleLbl="alignNode1" presStyleIdx="0" presStyleCnt="1"/>
      <dgm:spPr/>
    </dgm:pt>
    <dgm:pt modelId="{8D6C94D0-1EB4-405A-946F-9860522E6D9D}" type="pres">
      <dgm:prSet presAssocID="{3AB34951-3610-47FE-9BC0-23EE294AF24B}" presName="horz1" presStyleCnt="0"/>
      <dgm:spPr/>
    </dgm:pt>
    <dgm:pt modelId="{6C24854A-1CF5-44FC-AC55-F7801B677F3E}" type="pres">
      <dgm:prSet presAssocID="{3AB34951-3610-47FE-9BC0-23EE294AF24B}" presName="tx1" presStyleLbl="revTx" presStyleIdx="0" presStyleCnt="1"/>
      <dgm:spPr/>
      <dgm:t>
        <a:bodyPr/>
        <a:lstStyle/>
        <a:p>
          <a:endParaRPr lang="ru-RU"/>
        </a:p>
      </dgm:t>
    </dgm:pt>
    <dgm:pt modelId="{FDA5220B-08D1-4F69-AA57-429FD323E781}" type="pres">
      <dgm:prSet presAssocID="{3AB34951-3610-47FE-9BC0-23EE294AF24B}" presName="vert1" presStyleCnt="0"/>
      <dgm:spPr/>
    </dgm:pt>
  </dgm:ptLst>
  <dgm:cxnLst>
    <dgm:cxn modelId="{5F81E712-46D9-4FE3-BE91-EC6E96CEABC3}" type="presOf" srcId="{2802F630-7D28-4980-97CF-8C834674A7D3}" destId="{2CF9095B-BDF5-439B-9518-F91EE31F0F92}" srcOrd="0" destOrd="0" presId="urn:microsoft.com/office/officeart/2008/layout/LinedList"/>
    <dgm:cxn modelId="{61CFCB67-77D2-4BBF-92F3-FFC1DB1C2665}" type="presOf" srcId="{3AB34951-3610-47FE-9BC0-23EE294AF24B}" destId="{6C24854A-1CF5-44FC-AC55-F7801B677F3E}" srcOrd="0" destOrd="0" presId="urn:microsoft.com/office/officeart/2008/layout/LinedList"/>
    <dgm:cxn modelId="{9BE9F992-C5DC-4B75-A765-0B52A9D97CF2}" srcId="{2802F630-7D28-4980-97CF-8C834674A7D3}" destId="{3AB34951-3610-47FE-9BC0-23EE294AF24B}" srcOrd="0" destOrd="0" parTransId="{1EEA6454-CE53-4EF4-9FA2-E392CACFB1D1}" sibTransId="{606A49F3-A663-4CC2-9598-C61728F72A49}"/>
    <dgm:cxn modelId="{6DD6B486-36F8-47CE-87BE-497E08827EAD}" type="presParOf" srcId="{2CF9095B-BDF5-439B-9518-F91EE31F0F92}" destId="{94DE43C5-E76F-4BE3-A9D2-672E4411C8BC}" srcOrd="0" destOrd="0" presId="urn:microsoft.com/office/officeart/2008/layout/LinedList"/>
    <dgm:cxn modelId="{1241987F-1BF2-45B3-84D9-AF5DF2D2EE35}" type="presParOf" srcId="{2CF9095B-BDF5-439B-9518-F91EE31F0F92}" destId="{8D6C94D0-1EB4-405A-946F-9860522E6D9D}" srcOrd="1" destOrd="0" presId="urn:microsoft.com/office/officeart/2008/layout/LinedList"/>
    <dgm:cxn modelId="{26F5EF5B-882E-4089-BBA4-B17B1A646754}" type="presParOf" srcId="{8D6C94D0-1EB4-405A-946F-9860522E6D9D}" destId="{6C24854A-1CF5-44FC-AC55-F7801B677F3E}" srcOrd="0" destOrd="0" presId="urn:microsoft.com/office/officeart/2008/layout/LinedList"/>
    <dgm:cxn modelId="{D546F162-9025-4D43-95B9-E7D8E7079D6C}" type="presParOf" srcId="{8D6C94D0-1EB4-405A-946F-9860522E6D9D}" destId="{FDA5220B-08D1-4F69-AA57-429FD323E78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B293EFFC-E387-4041-9B92-1A079186F459}" type="doc">
      <dgm:prSet loTypeId="urn:microsoft.com/office/officeart/2008/layout/LinedList" loCatId="list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99A5DAAF-200A-4A6D-841C-2F7CC791EACA}">
      <dgm:prSet custT="1"/>
      <dgm:spPr/>
      <dgm:t>
        <a:bodyPr/>
        <a:lstStyle/>
        <a:p>
          <a:pPr algn="ctr" rtl="0"/>
          <a:r>
            <a:rPr lang="ru-RU" sz="2800" b="1" i="0" dirty="0" smtClean="0">
              <a:solidFill>
                <a:schemeClr val="accent6">
                  <a:lumMod val="50000"/>
                </a:schemeClr>
              </a:solidFill>
            </a:rPr>
            <a:t>8. ЧИ ЗАДОВОЛЕНІ ВИ ЯКІСТЮ ОСВІТНІХ ПОСЛУГ, ЯКІ НАДАЮТЬ ПЕДАГОГІЧНІ ПРАЦІВНИКИ ПІД ЧАС ДИСТАНЦІЙНОГО НАВЧАННЯ В ЗАКЛАДІ ОСВІТИ?</a:t>
          </a:r>
          <a:endParaRPr lang="ru-RU" sz="2800" b="1" dirty="0">
            <a:solidFill>
              <a:schemeClr val="accent6">
                <a:lumMod val="50000"/>
              </a:schemeClr>
            </a:solidFill>
          </a:endParaRPr>
        </a:p>
      </dgm:t>
    </dgm:pt>
    <dgm:pt modelId="{5B673ACE-381F-4F83-A37A-B7FFF0B5E7C6}" type="parTrans" cxnId="{EF9D8D31-4976-4CB7-87F9-C037722AFC20}">
      <dgm:prSet/>
      <dgm:spPr/>
      <dgm:t>
        <a:bodyPr/>
        <a:lstStyle/>
        <a:p>
          <a:endParaRPr lang="ru-RU" dirty="0"/>
        </a:p>
      </dgm:t>
    </dgm:pt>
    <dgm:pt modelId="{DB5AF504-0861-4FED-8E06-18037A37EB3B}" type="sibTrans" cxnId="{EF9D8D31-4976-4CB7-87F9-C037722AFC20}">
      <dgm:prSet/>
      <dgm:spPr/>
      <dgm:t>
        <a:bodyPr/>
        <a:lstStyle/>
        <a:p>
          <a:endParaRPr lang="ru-RU" dirty="0"/>
        </a:p>
      </dgm:t>
    </dgm:pt>
    <dgm:pt modelId="{6D394200-E4F4-4167-9E1F-F87434203C75}" type="pres">
      <dgm:prSet presAssocID="{B293EFFC-E387-4041-9B92-1A079186F459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C52D20A8-0581-4BE3-8388-CD61040B627F}" type="pres">
      <dgm:prSet presAssocID="{99A5DAAF-200A-4A6D-841C-2F7CC791EACA}" presName="thickLine" presStyleLbl="alignNode1" presStyleIdx="0" presStyleCnt="1"/>
      <dgm:spPr/>
    </dgm:pt>
    <dgm:pt modelId="{426E3D06-B457-403D-A311-F3FA7A442123}" type="pres">
      <dgm:prSet presAssocID="{99A5DAAF-200A-4A6D-841C-2F7CC791EACA}" presName="horz1" presStyleCnt="0"/>
      <dgm:spPr/>
    </dgm:pt>
    <dgm:pt modelId="{D9A07E3B-63AB-4D86-B23C-7289A703DF58}" type="pres">
      <dgm:prSet presAssocID="{99A5DAAF-200A-4A6D-841C-2F7CC791EACA}" presName="tx1" presStyleLbl="revTx" presStyleIdx="0" presStyleCnt="1"/>
      <dgm:spPr/>
      <dgm:t>
        <a:bodyPr/>
        <a:lstStyle/>
        <a:p>
          <a:endParaRPr lang="ru-RU"/>
        </a:p>
      </dgm:t>
    </dgm:pt>
    <dgm:pt modelId="{FFC4CC62-817F-486E-9481-DBB4095C346C}" type="pres">
      <dgm:prSet presAssocID="{99A5DAAF-200A-4A6D-841C-2F7CC791EACA}" presName="vert1" presStyleCnt="0"/>
      <dgm:spPr/>
    </dgm:pt>
  </dgm:ptLst>
  <dgm:cxnLst>
    <dgm:cxn modelId="{89C01E03-3E51-4EC3-B7A9-A8DC5FDDE893}" type="presOf" srcId="{99A5DAAF-200A-4A6D-841C-2F7CC791EACA}" destId="{D9A07E3B-63AB-4D86-B23C-7289A703DF58}" srcOrd="0" destOrd="0" presId="urn:microsoft.com/office/officeart/2008/layout/LinedList"/>
    <dgm:cxn modelId="{EF9D8D31-4976-4CB7-87F9-C037722AFC20}" srcId="{B293EFFC-E387-4041-9B92-1A079186F459}" destId="{99A5DAAF-200A-4A6D-841C-2F7CC791EACA}" srcOrd="0" destOrd="0" parTransId="{5B673ACE-381F-4F83-A37A-B7FFF0B5E7C6}" sibTransId="{DB5AF504-0861-4FED-8E06-18037A37EB3B}"/>
    <dgm:cxn modelId="{50D80A9A-FE65-435F-867F-15DB832E78EB}" type="presOf" srcId="{B293EFFC-E387-4041-9B92-1A079186F459}" destId="{6D394200-E4F4-4167-9E1F-F87434203C75}" srcOrd="0" destOrd="0" presId="urn:microsoft.com/office/officeart/2008/layout/LinedList"/>
    <dgm:cxn modelId="{C057D8F4-0C33-4AC5-A4A1-11891FB662D4}" type="presParOf" srcId="{6D394200-E4F4-4167-9E1F-F87434203C75}" destId="{C52D20A8-0581-4BE3-8388-CD61040B627F}" srcOrd="0" destOrd="0" presId="urn:microsoft.com/office/officeart/2008/layout/LinedList"/>
    <dgm:cxn modelId="{8907DD09-0019-4490-AC6F-C498F528E648}" type="presParOf" srcId="{6D394200-E4F4-4167-9E1F-F87434203C75}" destId="{426E3D06-B457-403D-A311-F3FA7A442123}" srcOrd="1" destOrd="0" presId="urn:microsoft.com/office/officeart/2008/layout/LinedList"/>
    <dgm:cxn modelId="{D5836409-D0FD-4712-BD58-8434ABC42817}" type="presParOf" srcId="{426E3D06-B457-403D-A311-F3FA7A442123}" destId="{D9A07E3B-63AB-4D86-B23C-7289A703DF58}" srcOrd="0" destOrd="0" presId="urn:microsoft.com/office/officeart/2008/layout/LinedList"/>
    <dgm:cxn modelId="{343AFB40-A3ED-4F70-A881-C3325C91248B}" type="presParOf" srcId="{426E3D06-B457-403D-A311-F3FA7A442123}" destId="{FFC4CC62-817F-486E-9481-DBB4095C346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642DD480-9432-4FBD-B778-27E937030C9D}" type="doc">
      <dgm:prSet loTypeId="urn:microsoft.com/office/officeart/2008/layout/LinedList" loCatId="list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F6499F0B-CC6C-48DB-8190-94450C38CA00}">
      <dgm:prSet custT="1"/>
      <dgm:spPr/>
      <dgm:t>
        <a:bodyPr/>
        <a:lstStyle/>
        <a:p>
          <a:pPr algn="ctr" rtl="0"/>
          <a:r>
            <a:rPr lang="ru-RU" sz="2800" b="1" i="0" smtClean="0">
              <a:solidFill>
                <a:schemeClr val="accent6">
                  <a:lumMod val="50000"/>
                </a:schemeClr>
              </a:solidFill>
            </a:rPr>
            <a:t>9. УЧИТЕЛІ СПРАВЕДЛИВО ОЦІНЮЮТЬ НАВЧАЛЬНІ ДОСЯГНЕННЯ ВАШОЇ ДИТИНИ? </a:t>
          </a:r>
          <a:endParaRPr lang="ru-RU" sz="2800" b="1" dirty="0">
            <a:solidFill>
              <a:schemeClr val="accent6">
                <a:lumMod val="50000"/>
              </a:schemeClr>
            </a:solidFill>
          </a:endParaRPr>
        </a:p>
      </dgm:t>
    </dgm:pt>
    <dgm:pt modelId="{0A5C5630-6703-49BE-BC7C-B574731E6EA1}" type="parTrans" cxnId="{281A8DCC-03FC-4728-9DD4-CF5002FC05C1}">
      <dgm:prSet/>
      <dgm:spPr/>
      <dgm:t>
        <a:bodyPr/>
        <a:lstStyle/>
        <a:p>
          <a:pPr algn="ctr"/>
          <a:endParaRPr lang="ru-RU" sz="2800" b="1" dirty="0">
            <a:solidFill>
              <a:schemeClr val="accent6">
                <a:lumMod val="50000"/>
              </a:schemeClr>
            </a:solidFill>
          </a:endParaRPr>
        </a:p>
      </dgm:t>
    </dgm:pt>
    <dgm:pt modelId="{4EB71721-E3DD-41D3-82FA-6D0200DDBACE}" type="sibTrans" cxnId="{281A8DCC-03FC-4728-9DD4-CF5002FC05C1}">
      <dgm:prSet/>
      <dgm:spPr/>
      <dgm:t>
        <a:bodyPr/>
        <a:lstStyle/>
        <a:p>
          <a:pPr algn="ctr"/>
          <a:endParaRPr lang="ru-RU" sz="2800" b="1" dirty="0">
            <a:solidFill>
              <a:schemeClr val="accent6">
                <a:lumMod val="50000"/>
              </a:schemeClr>
            </a:solidFill>
          </a:endParaRPr>
        </a:p>
      </dgm:t>
    </dgm:pt>
    <dgm:pt modelId="{CE56F9E6-1A5D-455A-AA1A-76E8EF86E900}" type="pres">
      <dgm:prSet presAssocID="{642DD480-9432-4FBD-B778-27E937030C9D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451FCDD-97A6-4FFD-A6D2-C32355BACD0D}" type="pres">
      <dgm:prSet presAssocID="{F6499F0B-CC6C-48DB-8190-94450C38CA00}" presName="thickLine" presStyleLbl="alignNode1" presStyleIdx="0" presStyleCnt="1"/>
      <dgm:spPr/>
    </dgm:pt>
    <dgm:pt modelId="{EC86027E-D4A8-4946-984C-F24E2BB147DA}" type="pres">
      <dgm:prSet presAssocID="{F6499F0B-CC6C-48DB-8190-94450C38CA00}" presName="horz1" presStyleCnt="0"/>
      <dgm:spPr/>
    </dgm:pt>
    <dgm:pt modelId="{6FFA1577-1A90-4C66-9B0B-36776A62C125}" type="pres">
      <dgm:prSet presAssocID="{F6499F0B-CC6C-48DB-8190-94450C38CA00}" presName="tx1" presStyleLbl="revTx" presStyleIdx="0" presStyleCnt="1"/>
      <dgm:spPr/>
      <dgm:t>
        <a:bodyPr/>
        <a:lstStyle/>
        <a:p>
          <a:endParaRPr lang="ru-RU"/>
        </a:p>
      </dgm:t>
    </dgm:pt>
    <dgm:pt modelId="{65383296-D505-4AD8-B3C1-660ADE0B8494}" type="pres">
      <dgm:prSet presAssocID="{F6499F0B-CC6C-48DB-8190-94450C38CA00}" presName="vert1" presStyleCnt="0"/>
      <dgm:spPr/>
    </dgm:pt>
  </dgm:ptLst>
  <dgm:cxnLst>
    <dgm:cxn modelId="{3807C5A4-A5C4-4223-8743-2205C726A659}" type="presOf" srcId="{642DD480-9432-4FBD-B778-27E937030C9D}" destId="{CE56F9E6-1A5D-455A-AA1A-76E8EF86E900}" srcOrd="0" destOrd="0" presId="urn:microsoft.com/office/officeart/2008/layout/LinedList"/>
    <dgm:cxn modelId="{FFEA95CF-AE23-4B42-A337-CCF7A81BF406}" type="presOf" srcId="{F6499F0B-CC6C-48DB-8190-94450C38CA00}" destId="{6FFA1577-1A90-4C66-9B0B-36776A62C125}" srcOrd="0" destOrd="0" presId="urn:microsoft.com/office/officeart/2008/layout/LinedList"/>
    <dgm:cxn modelId="{281A8DCC-03FC-4728-9DD4-CF5002FC05C1}" srcId="{642DD480-9432-4FBD-B778-27E937030C9D}" destId="{F6499F0B-CC6C-48DB-8190-94450C38CA00}" srcOrd="0" destOrd="0" parTransId="{0A5C5630-6703-49BE-BC7C-B574731E6EA1}" sibTransId="{4EB71721-E3DD-41D3-82FA-6D0200DDBACE}"/>
    <dgm:cxn modelId="{99DB02A4-0609-4E88-B925-E5548AEC88B4}" type="presParOf" srcId="{CE56F9E6-1A5D-455A-AA1A-76E8EF86E900}" destId="{2451FCDD-97A6-4FFD-A6D2-C32355BACD0D}" srcOrd="0" destOrd="0" presId="urn:microsoft.com/office/officeart/2008/layout/LinedList"/>
    <dgm:cxn modelId="{93335810-A0A9-4150-8389-01EC2DA55CDB}" type="presParOf" srcId="{CE56F9E6-1A5D-455A-AA1A-76E8EF86E900}" destId="{EC86027E-D4A8-4946-984C-F24E2BB147DA}" srcOrd="1" destOrd="0" presId="urn:microsoft.com/office/officeart/2008/layout/LinedList"/>
    <dgm:cxn modelId="{091AF272-5380-4497-9F77-CD9BC697F9BE}" type="presParOf" srcId="{EC86027E-D4A8-4946-984C-F24E2BB147DA}" destId="{6FFA1577-1A90-4C66-9B0B-36776A62C125}" srcOrd="0" destOrd="0" presId="urn:microsoft.com/office/officeart/2008/layout/LinedList"/>
    <dgm:cxn modelId="{71CF0216-0D12-41F1-BDD8-FA7FD20A9CC8}" type="presParOf" srcId="{EC86027E-D4A8-4946-984C-F24E2BB147DA}" destId="{65383296-D505-4AD8-B3C1-660ADE0B849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C93B4AAA-327F-4F58-9B25-F6A8B0FACAB8}" type="doc">
      <dgm:prSet loTypeId="urn:microsoft.com/office/officeart/2008/layout/LinedList" loCatId="list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20E16CCC-BE51-44F5-BD43-4B162D9DDD6E}">
      <dgm:prSet custT="1"/>
      <dgm:spPr/>
      <dgm:t>
        <a:bodyPr/>
        <a:lstStyle/>
        <a:p>
          <a:pPr algn="ctr" rtl="0"/>
          <a:r>
            <a:rPr lang="ru-RU" sz="2800" b="1" i="0" dirty="0" smtClean="0">
              <a:solidFill>
                <a:schemeClr val="accent6">
                  <a:lumMod val="50000"/>
                </a:schemeClr>
              </a:solidFill>
            </a:rPr>
            <a:t>10.ЧИ ЗАДОВОЛЕНІ ВИ РЕЗУЛЬТАТОМ КОМУНІКУВАННЯ ПЕДАГОГІЧНИХ ПРАЦІВНИКІВ З ВАМИ?</a:t>
          </a:r>
          <a:endParaRPr lang="ru-RU" sz="2800" b="1" dirty="0">
            <a:solidFill>
              <a:schemeClr val="accent6">
                <a:lumMod val="50000"/>
              </a:schemeClr>
            </a:solidFill>
          </a:endParaRPr>
        </a:p>
      </dgm:t>
    </dgm:pt>
    <dgm:pt modelId="{D90EAF89-5767-4BC6-ACFB-8121E2DA1C79}" type="parTrans" cxnId="{83985D6A-E78B-4882-A541-B08A9D9C138B}">
      <dgm:prSet/>
      <dgm:spPr/>
      <dgm:t>
        <a:bodyPr/>
        <a:lstStyle/>
        <a:p>
          <a:endParaRPr lang="ru-RU"/>
        </a:p>
      </dgm:t>
    </dgm:pt>
    <dgm:pt modelId="{B3BE848D-3CC1-4B0F-BACB-8CC2E2659CFF}" type="sibTrans" cxnId="{83985D6A-E78B-4882-A541-B08A9D9C138B}">
      <dgm:prSet/>
      <dgm:spPr/>
      <dgm:t>
        <a:bodyPr/>
        <a:lstStyle/>
        <a:p>
          <a:endParaRPr lang="ru-RU"/>
        </a:p>
      </dgm:t>
    </dgm:pt>
    <dgm:pt modelId="{7887812D-1318-4539-9872-C80BB070FB0C}" type="pres">
      <dgm:prSet presAssocID="{C93B4AAA-327F-4F58-9B25-F6A8B0FACAB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FECAB07-B5CA-43B2-A88B-CE79FF57F39E}" type="pres">
      <dgm:prSet presAssocID="{20E16CCC-BE51-44F5-BD43-4B162D9DDD6E}" presName="thickLine" presStyleLbl="alignNode1" presStyleIdx="0" presStyleCnt="1"/>
      <dgm:spPr/>
    </dgm:pt>
    <dgm:pt modelId="{C49DC51A-F0AB-4000-91DC-A9C18C940892}" type="pres">
      <dgm:prSet presAssocID="{20E16CCC-BE51-44F5-BD43-4B162D9DDD6E}" presName="horz1" presStyleCnt="0"/>
      <dgm:spPr/>
    </dgm:pt>
    <dgm:pt modelId="{BDB3AE6D-6D4C-4949-B73E-68FC4AA6DBD8}" type="pres">
      <dgm:prSet presAssocID="{20E16CCC-BE51-44F5-BD43-4B162D9DDD6E}" presName="tx1" presStyleLbl="revTx" presStyleIdx="0" presStyleCnt="1"/>
      <dgm:spPr/>
      <dgm:t>
        <a:bodyPr/>
        <a:lstStyle/>
        <a:p>
          <a:endParaRPr lang="ru-RU"/>
        </a:p>
      </dgm:t>
    </dgm:pt>
    <dgm:pt modelId="{14750833-805F-4DA5-9558-3343DE780C96}" type="pres">
      <dgm:prSet presAssocID="{20E16CCC-BE51-44F5-BD43-4B162D9DDD6E}" presName="vert1" presStyleCnt="0"/>
      <dgm:spPr/>
    </dgm:pt>
  </dgm:ptLst>
  <dgm:cxnLst>
    <dgm:cxn modelId="{BFDA15A4-F9CE-408B-BAC8-11062DDC34BB}" type="presOf" srcId="{20E16CCC-BE51-44F5-BD43-4B162D9DDD6E}" destId="{BDB3AE6D-6D4C-4949-B73E-68FC4AA6DBD8}" srcOrd="0" destOrd="0" presId="urn:microsoft.com/office/officeart/2008/layout/LinedList"/>
    <dgm:cxn modelId="{83985D6A-E78B-4882-A541-B08A9D9C138B}" srcId="{C93B4AAA-327F-4F58-9B25-F6A8B0FACAB8}" destId="{20E16CCC-BE51-44F5-BD43-4B162D9DDD6E}" srcOrd="0" destOrd="0" parTransId="{D90EAF89-5767-4BC6-ACFB-8121E2DA1C79}" sibTransId="{B3BE848D-3CC1-4B0F-BACB-8CC2E2659CFF}"/>
    <dgm:cxn modelId="{81E69969-EA37-431D-9947-DE6AD393A18D}" type="presOf" srcId="{C93B4AAA-327F-4F58-9B25-F6A8B0FACAB8}" destId="{7887812D-1318-4539-9872-C80BB070FB0C}" srcOrd="0" destOrd="0" presId="urn:microsoft.com/office/officeart/2008/layout/LinedList"/>
    <dgm:cxn modelId="{F9DA52F3-D6CD-4874-9F6C-A5BE39C34932}" type="presParOf" srcId="{7887812D-1318-4539-9872-C80BB070FB0C}" destId="{8FECAB07-B5CA-43B2-A88B-CE79FF57F39E}" srcOrd="0" destOrd="0" presId="urn:microsoft.com/office/officeart/2008/layout/LinedList"/>
    <dgm:cxn modelId="{345BB4BB-A44B-4183-B6A6-401F1620B97D}" type="presParOf" srcId="{7887812D-1318-4539-9872-C80BB070FB0C}" destId="{C49DC51A-F0AB-4000-91DC-A9C18C940892}" srcOrd="1" destOrd="0" presId="urn:microsoft.com/office/officeart/2008/layout/LinedList"/>
    <dgm:cxn modelId="{36DB8E21-699B-4D65-B769-CC1515B8A7B4}" type="presParOf" srcId="{C49DC51A-F0AB-4000-91DC-A9C18C940892}" destId="{BDB3AE6D-6D4C-4949-B73E-68FC4AA6DBD8}" srcOrd="0" destOrd="0" presId="urn:microsoft.com/office/officeart/2008/layout/LinedList"/>
    <dgm:cxn modelId="{5ACDE879-399E-4B00-86FA-EBC920C736A1}" type="presParOf" srcId="{C49DC51A-F0AB-4000-91DC-A9C18C940892}" destId="{14750833-805F-4DA5-9558-3343DE780C9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0F3D9E03-3EBC-4C59-BE40-979C33F2DC42}" type="doc">
      <dgm:prSet loTypeId="urn:microsoft.com/office/officeart/2008/layout/LinedList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2856668-D884-47C8-B32C-6BE2C372ABB5}">
      <dgm:prSet custT="1"/>
      <dgm:spPr/>
      <dgm:t>
        <a:bodyPr/>
        <a:lstStyle/>
        <a:p>
          <a:pPr algn="ctr" rtl="0"/>
          <a:r>
            <a:rPr lang="ru-RU" sz="2800" b="0" i="0" dirty="0" smtClean="0">
              <a:solidFill>
                <a:srgbClr val="7030A0"/>
              </a:solidFill>
            </a:rPr>
            <a:t>1. РІВЕНЬ ЗАГАЛЬНОПЕДАГОГІЧНОЇ ПІДГОТОВКИ </a:t>
          </a:r>
          <a:endParaRPr lang="ru-RU" sz="2800" b="0" dirty="0">
            <a:solidFill>
              <a:srgbClr val="7030A0"/>
            </a:solidFill>
          </a:endParaRPr>
        </a:p>
      </dgm:t>
    </dgm:pt>
    <dgm:pt modelId="{33223D53-C566-4A02-BD7E-DC0D5BCE8282}" type="parTrans" cxnId="{4EE4C181-C86D-40E7-A163-516F1959A9CD}">
      <dgm:prSet/>
      <dgm:spPr/>
      <dgm:t>
        <a:bodyPr/>
        <a:lstStyle/>
        <a:p>
          <a:pPr algn="ctr"/>
          <a:endParaRPr lang="ru-RU" sz="2800" b="0" dirty="0">
            <a:solidFill>
              <a:srgbClr val="7030A0"/>
            </a:solidFill>
          </a:endParaRPr>
        </a:p>
      </dgm:t>
    </dgm:pt>
    <dgm:pt modelId="{4F0FB75B-14C8-44EA-B8E7-163EC3F90C52}" type="sibTrans" cxnId="{4EE4C181-C86D-40E7-A163-516F1959A9CD}">
      <dgm:prSet/>
      <dgm:spPr/>
      <dgm:t>
        <a:bodyPr/>
        <a:lstStyle/>
        <a:p>
          <a:pPr algn="ctr"/>
          <a:endParaRPr lang="ru-RU" sz="2800" b="0" dirty="0">
            <a:solidFill>
              <a:srgbClr val="7030A0"/>
            </a:solidFill>
          </a:endParaRPr>
        </a:p>
      </dgm:t>
    </dgm:pt>
    <dgm:pt modelId="{740BD28D-470B-47DC-9B8C-3E6347D5C465}" type="pres">
      <dgm:prSet presAssocID="{0F3D9E03-3EBC-4C59-BE40-979C33F2DC4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87F520D-4650-4695-8988-C50D214425DB}" type="pres">
      <dgm:prSet presAssocID="{22856668-D884-47C8-B32C-6BE2C372ABB5}" presName="thickLine" presStyleLbl="alignNode1" presStyleIdx="0" presStyleCnt="1"/>
      <dgm:spPr/>
    </dgm:pt>
    <dgm:pt modelId="{95A027CE-F321-4B8A-8D0B-C40C6D0D811B}" type="pres">
      <dgm:prSet presAssocID="{22856668-D884-47C8-B32C-6BE2C372ABB5}" presName="horz1" presStyleCnt="0"/>
      <dgm:spPr/>
    </dgm:pt>
    <dgm:pt modelId="{FC7D446C-CAB9-4687-A22A-01E7E2DC6DCA}" type="pres">
      <dgm:prSet presAssocID="{22856668-D884-47C8-B32C-6BE2C372ABB5}" presName="tx1" presStyleLbl="revTx" presStyleIdx="0" presStyleCnt="1"/>
      <dgm:spPr/>
      <dgm:t>
        <a:bodyPr/>
        <a:lstStyle/>
        <a:p>
          <a:endParaRPr lang="ru-RU"/>
        </a:p>
      </dgm:t>
    </dgm:pt>
    <dgm:pt modelId="{072E5F25-1971-4E9C-BC06-8C8046820EF2}" type="pres">
      <dgm:prSet presAssocID="{22856668-D884-47C8-B32C-6BE2C372ABB5}" presName="vert1" presStyleCnt="0"/>
      <dgm:spPr/>
    </dgm:pt>
  </dgm:ptLst>
  <dgm:cxnLst>
    <dgm:cxn modelId="{4EE4C181-C86D-40E7-A163-516F1959A9CD}" srcId="{0F3D9E03-3EBC-4C59-BE40-979C33F2DC42}" destId="{22856668-D884-47C8-B32C-6BE2C372ABB5}" srcOrd="0" destOrd="0" parTransId="{33223D53-C566-4A02-BD7E-DC0D5BCE8282}" sibTransId="{4F0FB75B-14C8-44EA-B8E7-163EC3F90C52}"/>
    <dgm:cxn modelId="{96A4A941-894D-4CE9-B3E0-461D97D077DA}" type="presOf" srcId="{0F3D9E03-3EBC-4C59-BE40-979C33F2DC42}" destId="{740BD28D-470B-47DC-9B8C-3E6347D5C465}" srcOrd="0" destOrd="0" presId="urn:microsoft.com/office/officeart/2008/layout/LinedList"/>
    <dgm:cxn modelId="{E528EE4A-2A58-4100-9CB5-D4FC12D63700}" type="presOf" srcId="{22856668-D884-47C8-B32C-6BE2C372ABB5}" destId="{FC7D446C-CAB9-4687-A22A-01E7E2DC6DCA}" srcOrd="0" destOrd="0" presId="urn:microsoft.com/office/officeart/2008/layout/LinedList"/>
    <dgm:cxn modelId="{034D0395-832C-4DBA-931B-1CCA99D8A5D8}" type="presParOf" srcId="{740BD28D-470B-47DC-9B8C-3E6347D5C465}" destId="{D87F520D-4650-4695-8988-C50D214425DB}" srcOrd="0" destOrd="0" presId="urn:microsoft.com/office/officeart/2008/layout/LinedList"/>
    <dgm:cxn modelId="{4B190FF0-C027-463B-8152-70F4F19655CD}" type="presParOf" srcId="{740BD28D-470B-47DC-9B8C-3E6347D5C465}" destId="{95A027CE-F321-4B8A-8D0B-C40C6D0D811B}" srcOrd="1" destOrd="0" presId="urn:microsoft.com/office/officeart/2008/layout/LinedList"/>
    <dgm:cxn modelId="{EF7F6200-79E9-4A13-B396-3DB14E69884E}" type="presParOf" srcId="{95A027CE-F321-4B8A-8D0B-C40C6D0D811B}" destId="{FC7D446C-CAB9-4687-A22A-01E7E2DC6DCA}" srcOrd="0" destOrd="0" presId="urn:microsoft.com/office/officeart/2008/layout/LinedList"/>
    <dgm:cxn modelId="{EACEEE98-FB37-43F1-BBD8-822B680A097B}" type="presParOf" srcId="{95A027CE-F321-4B8A-8D0B-C40C6D0D811B}" destId="{072E5F25-1971-4E9C-BC06-8C8046820EF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AA1EFA-6549-4D36-A52D-7241F10E5E6F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520EF8E-EBE7-4A9B-9A77-9378B4D535C0}">
      <dgm:prSet custT="1"/>
      <dgm:spPr/>
      <dgm:t>
        <a:bodyPr/>
        <a:lstStyle/>
        <a:p>
          <a:pPr rtl="0"/>
          <a:r>
            <a:rPr lang="ru-RU" sz="2400" b="1" dirty="0" err="1" smtClean="0"/>
            <a:t>Н</a:t>
          </a:r>
          <a:r>
            <a:rPr lang="ru-RU" sz="2000" dirty="0" err="1" smtClean="0"/>
            <a:t>алагодження</a:t>
          </a:r>
          <a:r>
            <a:rPr lang="ru-RU" sz="2000" dirty="0" smtClean="0"/>
            <a:t> </a:t>
          </a:r>
          <a:r>
            <a:rPr lang="ru-RU" sz="2000" dirty="0" err="1" smtClean="0"/>
            <a:t>співпраці</a:t>
          </a:r>
          <a:r>
            <a:rPr lang="ru-RU" sz="2000" dirty="0" smtClean="0"/>
            <a:t> </a:t>
          </a:r>
          <a:r>
            <a:rPr lang="ru-RU" sz="2000" dirty="0" err="1" smtClean="0"/>
            <a:t>зі</a:t>
          </a:r>
          <a:r>
            <a:rPr lang="ru-RU" sz="2000" dirty="0" smtClean="0"/>
            <a:t> </a:t>
          </a:r>
          <a:r>
            <a:rPr lang="ru-RU" sz="2000" dirty="0" err="1" smtClean="0"/>
            <a:t>здобувачами</a:t>
          </a:r>
          <a:r>
            <a:rPr lang="ru-RU" sz="2000" dirty="0" smtClean="0"/>
            <a:t> </a:t>
          </a:r>
          <a:r>
            <a:rPr lang="ru-RU" sz="2000" dirty="0" err="1" smtClean="0"/>
            <a:t>освіти</a:t>
          </a:r>
          <a:r>
            <a:rPr lang="ru-RU" sz="2000" dirty="0" smtClean="0"/>
            <a:t>, </a:t>
          </a:r>
          <a:r>
            <a:rPr lang="ru-RU" sz="2000" dirty="0" err="1" smtClean="0"/>
            <a:t>їх</a:t>
          </a:r>
          <a:r>
            <a:rPr lang="ru-RU" sz="2000" dirty="0" smtClean="0"/>
            <a:t> батьками, </a:t>
          </a:r>
          <a:r>
            <a:rPr lang="ru-RU" sz="2000" dirty="0" err="1" smtClean="0"/>
            <a:t>працівниками</a:t>
          </a:r>
          <a:r>
            <a:rPr lang="ru-RU" sz="2000" dirty="0" smtClean="0"/>
            <a:t> закладу </a:t>
          </a:r>
          <a:r>
            <a:rPr lang="ru-RU" sz="2000" dirty="0" err="1" smtClean="0"/>
            <a:t>освіти</a:t>
          </a:r>
          <a:endParaRPr lang="ru-RU" sz="2000" dirty="0"/>
        </a:p>
      </dgm:t>
    </dgm:pt>
    <dgm:pt modelId="{F11E41D5-6DC2-4B3B-960F-AD08B6143889}" type="parTrans" cxnId="{0A00C9AD-6E41-44AD-A962-94AC8F8F01ED}">
      <dgm:prSet/>
      <dgm:spPr/>
      <dgm:t>
        <a:bodyPr/>
        <a:lstStyle/>
        <a:p>
          <a:endParaRPr lang="ru-RU"/>
        </a:p>
      </dgm:t>
    </dgm:pt>
    <dgm:pt modelId="{EA73BB1C-79A2-4199-A3F9-C265498A3B9E}" type="sibTrans" cxnId="{0A00C9AD-6E41-44AD-A962-94AC8F8F01ED}">
      <dgm:prSet/>
      <dgm:spPr/>
      <dgm:t>
        <a:bodyPr/>
        <a:lstStyle/>
        <a:p>
          <a:endParaRPr lang="ru-RU"/>
        </a:p>
      </dgm:t>
    </dgm:pt>
    <dgm:pt modelId="{5EF5BDFC-8AD5-4B7C-B5E3-C0E961A68262}" type="pres">
      <dgm:prSet presAssocID="{08AA1EFA-6549-4D36-A52D-7241F10E5E6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498551-185C-4DDE-A755-CD41DF5BFC8A}" type="pres">
      <dgm:prSet presAssocID="{6520EF8E-EBE7-4A9B-9A77-9378B4D535C0}" presName="circ1TxSh" presStyleLbl="vennNode1" presStyleIdx="0" presStyleCnt="1" custLinFactNeighborX="-6360" custLinFactNeighborY="451"/>
      <dgm:spPr/>
      <dgm:t>
        <a:bodyPr/>
        <a:lstStyle/>
        <a:p>
          <a:endParaRPr lang="ru-RU"/>
        </a:p>
      </dgm:t>
    </dgm:pt>
  </dgm:ptLst>
  <dgm:cxnLst>
    <dgm:cxn modelId="{0A00C9AD-6E41-44AD-A962-94AC8F8F01ED}" srcId="{08AA1EFA-6549-4D36-A52D-7241F10E5E6F}" destId="{6520EF8E-EBE7-4A9B-9A77-9378B4D535C0}" srcOrd="0" destOrd="0" parTransId="{F11E41D5-6DC2-4B3B-960F-AD08B6143889}" sibTransId="{EA73BB1C-79A2-4199-A3F9-C265498A3B9E}"/>
    <dgm:cxn modelId="{062D1813-0963-4F32-B10C-246CCE42D752}" type="presOf" srcId="{08AA1EFA-6549-4D36-A52D-7241F10E5E6F}" destId="{5EF5BDFC-8AD5-4B7C-B5E3-C0E961A68262}" srcOrd="0" destOrd="0" presId="urn:microsoft.com/office/officeart/2005/8/layout/venn1"/>
    <dgm:cxn modelId="{257858F2-2C98-45AA-86C4-C7B1948C714D}" type="presOf" srcId="{6520EF8E-EBE7-4A9B-9A77-9378B4D535C0}" destId="{43498551-185C-4DDE-A755-CD41DF5BFC8A}" srcOrd="0" destOrd="0" presId="urn:microsoft.com/office/officeart/2005/8/layout/venn1"/>
    <dgm:cxn modelId="{86149D13-3F14-4367-B7B6-FD9BF146D21A}" type="presParOf" srcId="{5EF5BDFC-8AD5-4B7C-B5E3-C0E961A68262}" destId="{43498551-185C-4DDE-A755-CD41DF5BFC8A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BD73F505-009D-48FD-ADB1-173D5BB884D3}" type="doc">
      <dgm:prSet loTypeId="urn:microsoft.com/office/officeart/2005/8/layout/vList2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ru-RU"/>
        </a:p>
      </dgm:t>
    </dgm:pt>
    <dgm:pt modelId="{5BEEF837-C034-43BA-A1D0-39CD0E480255}">
      <dgm:prSet custT="1"/>
      <dgm:spPr>
        <a:solidFill>
          <a:srgbClr val="CC99FF"/>
        </a:solidFill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ru-RU" sz="2800" b="1" dirty="0" err="1" smtClean="0"/>
            <a:t>Звіт</a:t>
          </a:r>
          <a:r>
            <a:rPr lang="ru-RU" sz="2800" b="1" dirty="0" smtClean="0"/>
            <a:t> за результатами </a:t>
          </a:r>
          <a:r>
            <a:rPr lang="ru-RU" sz="2800" b="1" dirty="0" err="1" smtClean="0"/>
            <a:t>опитування</a:t>
          </a:r>
          <a:r>
            <a:rPr lang="ru-RU" sz="2800" b="1" dirty="0" smtClean="0"/>
            <a:t> </a:t>
          </a:r>
          <a:r>
            <a:rPr lang="ru-RU" sz="2800" b="1" dirty="0" err="1" smtClean="0"/>
            <a:t>педагогів</a:t>
          </a:r>
          <a:endParaRPr lang="ru-RU" sz="2800" b="1" dirty="0"/>
        </a:p>
      </dgm:t>
    </dgm:pt>
    <dgm:pt modelId="{4013A35E-EB75-4AC5-95ED-9DACDAE5D08B}" type="parTrans" cxnId="{9600FBBF-96DF-4082-B35A-D28431E2E762}">
      <dgm:prSet/>
      <dgm:spPr/>
      <dgm:t>
        <a:bodyPr/>
        <a:lstStyle/>
        <a:p>
          <a:pPr algn="ctr"/>
          <a:endParaRPr lang="ru-RU" sz="2800" b="1"/>
        </a:p>
      </dgm:t>
    </dgm:pt>
    <dgm:pt modelId="{BABDAEAD-6D99-42C4-91C8-623895FE2A68}" type="sibTrans" cxnId="{9600FBBF-96DF-4082-B35A-D28431E2E762}">
      <dgm:prSet/>
      <dgm:spPr/>
      <dgm:t>
        <a:bodyPr/>
        <a:lstStyle/>
        <a:p>
          <a:pPr algn="ctr"/>
          <a:endParaRPr lang="ru-RU" sz="2800" b="1"/>
        </a:p>
      </dgm:t>
    </dgm:pt>
    <dgm:pt modelId="{3807480E-4A52-41A2-A9EE-5B188E2F301F}" type="pres">
      <dgm:prSet presAssocID="{BD73F505-009D-48FD-ADB1-173D5BB884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60B8EB-5ED7-4637-AD11-15099266674F}" type="pres">
      <dgm:prSet presAssocID="{5BEEF837-C034-43BA-A1D0-39CD0E480255}" presName="parentText" presStyleLbl="node1" presStyleIdx="0" presStyleCnt="1" custScaleY="1026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00FBBF-96DF-4082-B35A-D28431E2E762}" srcId="{BD73F505-009D-48FD-ADB1-173D5BB884D3}" destId="{5BEEF837-C034-43BA-A1D0-39CD0E480255}" srcOrd="0" destOrd="0" parTransId="{4013A35E-EB75-4AC5-95ED-9DACDAE5D08B}" sibTransId="{BABDAEAD-6D99-42C4-91C8-623895FE2A68}"/>
    <dgm:cxn modelId="{8A0F0FE5-E2E1-4B75-82CF-772B7E37B83A}" type="presOf" srcId="{5BEEF837-C034-43BA-A1D0-39CD0E480255}" destId="{9060B8EB-5ED7-4637-AD11-15099266674F}" srcOrd="0" destOrd="0" presId="urn:microsoft.com/office/officeart/2005/8/layout/vList2"/>
    <dgm:cxn modelId="{47534579-A865-4522-92B9-205F3541A198}" type="presOf" srcId="{BD73F505-009D-48FD-ADB1-173D5BB884D3}" destId="{3807480E-4A52-41A2-A9EE-5B188E2F301F}" srcOrd="0" destOrd="0" presId="urn:microsoft.com/office/officeart/2005/8/layout/vList2"/>
    <dgm:cxn modelId="{591738B4-F19F-45CC-8957-EB60C2E9B77F}" type="presParOf" srcId="{3807480E-4A52-41A2-A9EE-5B188E2F301F}" destId="{9060B8EB-5ED7-4637-AD11-15099266674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44F0719F-EAE5-4602-AB33-F5644AE6166E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B9E600-FC91-41E5-9D47-353C57FE57A3}">
      <dgm:prSet custT="1"/>
      <dgm:spPr/>
      <dgm:t>
        <a:bodyPr/>
        <a:lstStyle/>
        <a:p>
          <a:pPr algn="ctr" rtl="0"/>
          <a:r>
            <a:rPr lang="ru-RU" sz="2800" b="0" i="0" dirty="0" smtClean="0">
              <a:solidFill>
                <a:srgbClr val="7030A0"/>
              </a:solidFill>
            </a:rPr>
            <a:t>2. УМІННЯ ОРГАНІЗУВАТИ ОСВІТНІЙ ПРОЦЕС ТА ЕФЕКТИВНІСТЬ НАВЧАЛЬНО-ВИХОВНОЇ РОБОТИ</a:t>
          </a:r>
          <a:endParaRPr lang="ru-RU" sz="2800" b="0" dirty="0">
            <a:solidFill>
              <a:srgbClr val="7030A0"/>
            </a:solidFill>
          </a:endParaRPr>
        </a:p>
      </dgm:t>
    </dgm:pt>
    <dgm:pt modelId="{FDC893D0-4995-49B4-87A8-FABFA65AA42D}" type="parTrans" cxnId="{E32E9340-823B-43B1-A47A-23C3601A86FC}">
      <dgm:prSet/>
      <dgm:spPr/>
      <dgm:t>
        <a:bodyPr/>
        <a:lstStyle/>
        <a:p>
          <a:pPr algn="ctr"/>
          <a:endParaRPr lang="ru-RU" sz="2800" b="0" dirty="0">
            <a:solidFill>
              <a:srgbClr val="7030A0"/>
            </a:solidFill>
          </a:endParaRPr>
        </a:p>
      </dgm:t>
    </dgm:pt>
    <dgm:pt modelId="{AE009529-AD71-4009-9EC7-2D5C2C767074}" type="sibTrans" cxnId="{E32E9340-823B-43B1-A47A-23C3601A86FC}">
      <dgm:prSet/>
      <dgm:spPr/>
      <dgm:t>
        <a:bodyPr/>
        <a:lstStyle/>
        <a:p>
          <a:pPr algn="ctr"/>
          <a:endParaRPr lang="ru-RU" sz="2800" b="0" dirty="0">
            <a:solidFill>
              <a:srgbClr val="7030A0"/>
            </a:solidFill>
          </a:endParaRPr>
        </a:p>
      </dgm:t>
    </dgm:pt>
    <dgm:pt modelId="{BDE94CC6-B755-421B-8627-DAB2C1DC5F71}" type="pres">
      <dgm:prSet presAssocID="{44F0719F-EAE5-4602-AB33-F5644AE6166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B03F05B0-388D-468C-BBF5-4FB5E5EF5DC5}" type="pres">
      <dgm:prSet presAssocID="{69B9E600-FC91-41E5-9D47-353C57FE57A3}" presName="thickLine" presStyleLbl="alignNode1" presStyleIdx="0" presStyleCnt="1"/>
      <dgm:spPr/>
    </dgm:pt>
    <dgm:pt modelId="{E512A3F3-7F5C-4C89-BC80-E08F80359C7A}" type="pres">
      <dgm:prSet presAssocID="{69B9E600-FC91-41E5-9D47-353C57FE57A3}" presName="horz1" presStyleCnt="0"/>
      <dgm:spPr/>
    </dgm:pt>
    <dgm:pt modelId="{B7E60D34-0899-482F-BAAC-A3140A7BC3ED}" type="pres">
      <dgm:prSet presAssocID="{69B9E600-FC91-41E5-9D47-353C57FE57A3}" presName="tx1" presStyleLbl="revTx" presStyleIdx="0" presStyleCnt="1"/>
      <dgm:spPr/>
      <dgm:t>
        <a:bodyPr/>
        <a:lstStyle/>
        <a:p>
          <a:endParaRPr lang="ru-RU"/>
        </a:p>
      </dgm:t>
    </dgm:pt>
    <dgm:pt modelId="{894C9648-6637-4A66-86FF-A1DDB83B1D5F}" type="pres">
      <dgm:prSet presAssocID="{69B9E600-FC91-41E5-9D47-353C57FE57A3}" presName="vert1" presStyleCnt="0"/>
      <dgm:spPr/>
    </dgm:pt>
  </dgm:ptLst>
  <dgm:cxnLst>
    <dgm:cxn modelId="{7B394487-C85C-4426-A842-E6762D819CD8}" type="presOf" srcId="{44F0719F-EAE5-4602-AB33-F5644AE6166E}" destId="{BDE94CC6-B755-421B-8627-DAB2C1DC5F71}" srcOrd="0" destOrd="0" presId="urn:microsoft.com/office/officeart/2008/layout/LinedList"/>
    <dgm:cxn modelId="{E32E9340-823B-43B1-A47A-23C3601A86FC}" srcId="{44F0719F-EAE5-4602-AB33-F5644AE6166E}" destId="{69B9E600-FC91-41E5-9D47-353C57FE57A3}" srcOrd="0" destOrd="0" parTransId="{FDC893D0-4995-49B4-87A8-FABFA65AA42D}" sibTransId="{AE009529-AD71-4009-9EC7-2D5C2C767074}"/>
    <dgm:cxn modelId="{C68F6059-10AC-4139-8170-8647FC28E04B}" type="presOf" srcId="{69B9E600-FC91-41E5-9D47-353C57FE57A3}" destId="{B7E60D34-0899-482F-BAAC-A3140A7BC3ED}" srcOrd="0" destOrd="0" presId="urn:microsoft.com/office/officeart/2008/layout/LinedList"/>
    <dgm:cxn modelId="{220C9F7A-F03F-4A12-A1C1-3D9D30DFA386}" type="presParOf" srcId="{BDE94CC6-B755-421B-8627-DAB2C1DC5F71}" destId="{B03F05B0-388D-468C-BBF5-4FB5E5EF5DC5}" srcOrd="0" destOrd="0" presId="urn:microsoft.com/office/officeart/2008/layout/LinedList"/>
    <dgm:cxn modelId="{439CF51E-77D5-4693-9304-0C5BFDA4BD9E}" type="presParOf" srcId="{BDE94CC6-B755-421B-8627-DAB2C1DC5F71}" destId="{E512A3F3-7F5C-4C89-BC80-E08F80359C7A}" srcOrd="1" destOrd="0" presId="urn:microsoft.com/office/officeart/2008/layout/LinedList"/>
    <dgm:cxn modelId="{E5360B1C-963F-41E5-8551-03F677FB8ACD}" type="presParOf" srcId="{E512A3F3-7F5C-4C89-BC80-E08F80359C7A}" destId="{B7E60D34-0899-482F-BAAC-A3140A7BC3ED}" srcOrd="0" destOrd="0" presId="urn:microsoft.com/office/officeart/2008/layout/LinedList"/>
    <dgm:cxn modelId="{B04F97E9-5DF7-44AB-8AD3-B9CE6E74585D}" type="presParOf" srcId="{E512A3F3-7F5C-4C89-BC80-E08F80359C7A}" destId="{894C9648-6637-4A66-86FF-A1DDB83B1D5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B7199716-14F4-480F-AE66-6D1F3CD20BDE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867085-0902-4790-9B41-AA6571ACDDF8}">
      <dgm:prSet custT="1"/>
      <dgm:spPr/>
      <dgm:t>
        <a:bodyPr/>
        <a:lstStyle/>
        <a:p>
          <a:pPr algn="ctr" rtl="0"/>
          <a:r>
            <a:rPr lang="ru-RU" sz="2800" b="0" i="0" dirty="0" smtClean="0">
              <a:solidFill>
                <a:srgbClr val="7030A0"/>
              </a:solidFill>
            </a:rPr>
            <a:t>3. РЕЗУЛЬТАТИВНІСТЬ РОБОТИ (УЧАСТЬ УЧНІВ В ОЛІМПІАДАХ, КОНКУРСАХ, ТУРНІРАХ ТОЩО, ЯКІ ВІДБУВАЛИСЯ У МІЖАТЕСТАЦІЙНИЙ ПЕРІОД)</a:t>
          </a:r>
          <a:endParaRPr lang="ru-RU" sz="2800" b="0" dirty="0">
            <a:solidFill>
              <a:srgbClr val="7030A0"/>
            </a:solidFill>
          </a:endParaRPr>
        </a:p>
      </dgm:t>
    </dgm:pt>
    <dgm:pt modelId="{8B669C3C-42DE-4E13-94E9-9FE695E20758}" type="parTrans" cxnId="{D553CCDA-E42B-46B3-B86B-E478CB47142C}">
      <dgm:prSet/>
      <dgm:spPr/>
      <dgm:t>
        <a:bodyPr/>
        <a:lstStyle/>
        <a:p>
          <a:endParaRPr lang="ru-RU" b="0"/>
        </a:p>
      </dgm:t>
    </dgm:pt>
    <dgm:pt modelId="{4DFED812-988A-4ED0-86AC-17C9E88FE09C}" type="sibTrans" cxnId="{D553CCDA-E42B-46B3-B86B-E478CB47142C}">
      <dgm:prSet/>
      <dgm:spPr/>
      <dgm:t>
        <a:bodyPr/>
        <a:lstStyle/>
        <a:p>
          <a:endParaRPr lang="ru-RU" b="0"/>
        </a:p>
      </dgm:t>
    </dgm:pt>
    <dgm:pt modelId="{75463F21-5DD0-410A-BB35-64294DA50FE7}" type="pres">
      <dgm:prSet presAssocID="{B7199716-14F4-480F-AE66-6D1F3CD20BD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7CE5431-BED6-4DA7-92D1-BDD5880BE01E}" type="pres">
      <dgm:prSet presAssocID="{86867085-0902-4790-9B41-AA6571ACDDF8}" presName="thickLine" presStyleLbl="alignNode1" presStyleIdx="0" presStyleCnt="1"/>
      <dgm:spPr/>
    </dgm:pt>
    <dgm:pt modelId="{914977EA-4FA7-42FF-9486-587B592076C4}" type="pres">
      <dgm:prSet presAssocID="{86867085-0902-4790-9B41-AA6571ACDDF8}" presName="horz1" presStyleCnt="0"/>
      <dgm:spPr/>
    </dgm:pt>
    <dgm:pt modelId="{0FFA40C8-BA54-41E0-A5B6-FAFC97F259F7}" type="pres">
      <dgm:prSet presAssocID="{86867085-0902-4790-9B41-AA6571ACDDF8}" presName="tx1" presStyleLbl="revTx" presStyleIdx="0" presStyleCnt="1"/>
      <dgm:spPr/>
      <dgm:t>
        <a:bodyPr/>
        <a:lstStyle/>
        <a:p>
          <a:endParaRPr lang="ru-RU"/>
        </a:p>
      </dgm:t>
    </dgm:pt>
    <dgm:pt modelId="{86187EA1-C9D8-4478-8E65-DD854EBF48B2}" type="pres">
      <dgm:prSet presAssocID="{86867085-0902-4790-9B41-AA6571ACDDF8}" presName="vert1" presStyleCnt="0"/>
      <dgm:spPr/>
    </dgm:pt>
  </dgm:ptLst>
  <dgm:cxnLst>
    <dgm:cxn modelId="{AB405D3E-A889-4942-8F8C-147A9DAB0AD8}" type="presOf" srcId="{B7199716-14F4-480F-AE66-6D1F3CD20BDE}" destId="{75463F21-5DD0-410A-BB35-64294DA50FE7}" srcOrd="0" destOrd="0" presId="urn:microsoft.com/office/officeart/2008/layout/LinedList"/>
    <dgm:cxn modelId="{D553CCDA-E42B-46B3-B86B-E478CB47142C}" srcId="{B7199716-14F4-480F-AE66-6D1F3CD20BDE}" destId="{86867085-0902-4790-9B41-AA6571ACDDF8}" srcOrd="0" destOrd="0" parTransId="{8B669C3C-42DE-4E13-94E9-9FE695E20758}" sibTransId="{4DFED812-988A-4ED0-86AC-17C9E88FE09C}"/>
    <dgm:cxn modelId="{F27A1596-A298-4E45-B775-CC63F07823DE}" type="presOf" srcId="{86867085-0902-4790-9B41-AA6571ACDDF8}" destId="{0FFA40C8-BA54-41E0-A5B6-FAFC97F259F7}" srcOrd="0" destOrd="0" presId="urn:microsoft.com/office/officeart/2008/layout/LinedList"/>
    <dgm:cxn modelId="{7E946B10-4AAB-4358-8FC9-1C99B3605AA0}" type="presParOf" srcId="{75463F21-5DD0-410A-BB35-64294DA50FE7}" destId="{77CE5431-BED6-4DA7-92D1-BDD5880BE01E}" srcOrd="0" destOrd="0" presId="urn:microsoft.com/office/officeart/2008/layout/LinedList"/>
    <dgm:cxn modelId="{E3A2335C-3C8E-4568-A0FA-56CAD0551D93}" type="presParOf" srcId="{75463F21-5DD0-410A-BB35-64294DA50FE7}" destId="{914977EA-4FA7-42FF-9486-587B592076C4}" srcOrd="1" destOrd="0" presId="urn:microsoft.com/office/officeart/2008/layout/LinedList"/>
    <dgm:cxn modelId="{064A9E1C-00E4-4B37-82A7-F9C71DCEF0C5}" type="presParOf" srcId="{914977EA-4FA7-42FF-9486-587B592076C4}" destId="{0FFA40C8-BA54-41E0-A5B6-FAFC97F259F7}" srcOrd="0" destOrd="0" presId="urn:microsoft.com/office/officeart/2008/layout/LinedList"/>
    <dgm:cxn modelId="{4EFB3AA6-86CF-4115-86A1-58969CB4855D}" type="presParOf" srcId="{914977EA-4FA7-42FF-9486-587B592076C4}" destId="{86187EA1-C9D8-4478-8E65-DD854EBF48B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836D1279-8325-431A-970A-F821C521B46C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32F8BE-BD1B-448F-8918-2B333BABB13F}">
      <dgm:prSet custT="1"/>
      <dgm:spPr/>
      <dgm:t>
        <a:bodyPr/>
        <a:lstStyle/>
        <a:p>
          <a:pPr algn="ctr" rtl="0"/>
          <a:r>
            <a:rPr lang="ru-RU" sz="2800" b="0" dirty="0" smtClean="0">
              <a:solidFill>
                <a:srgbClr val="7030A0"/>
              </a:solidFill>
            </a:rPr>
            <a:t>4. НАЯВНІСТЬ ВЛАСНИХ МЕТОДИК ВИКЛАДАННЯ, ПЕДАГОГІЧНИХ ТЕХНОЛОГІЙ, МЕТОДИЧНИХ РОЗРОБОК ТОЩО</a:t>
          </a:r>
          <a:endParaRPr lang="ru-RU" sz="2800" b="0" dirty="0">
            <a:solidFill>
              <a:srgbClr val="7030A0"/>
            </a:solidFill>
          </a:endParaRPr>
        </a:p>
      </dgm:t>
    </dgm:pt>
    <dgm:pt modelId="{FD0D8CED-2329-44D4-818E-2A928BB788D2}" type="parTrans" cxnId="{3F5106E6-DC63-4437-B186-4D39C73FC5E0}">
      <dgm:prSet/>
      <dgm:spPr/>
      <dgm:t>
        <a:bodyPr/>
        <a:lstStyle/>
        <a:p>
          <a:endParaRPr lang="ru-RU" b="0"/>
        </a:p>
      </dgm:t>
    </dgm:pt>
    <dgm:pt modelId="{CA688404-1CB0-4B08-8822-6F4B8C9C1AEA}" type="sibTrans" cxnId="{3F5106E6-DC63-4437-B186-4D39C73FC5E0}">
      <dgm:prSet/>
      <dgm:spPr/>
      <dgm:t>
        <a:bodyPr/>
        <a:lstStyle/>
        <a:p>
          <a:endParaRPr lang="ru-RU" b="0"/>
        </a:p>
      </dgm:t>
    </dgm:pt>
    <dgm:pt modelId="{3E0A8F26-E527-4C8A-A804-4838215A35E2}" type="pres">
      <dgm:prSet presAssocID="{836D1279-8325-431A-970A-F821C521B46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AA307CC-78B5-4993-B94B-75CA32AB077D}" type="pres">
      <dgm:prSet presAssocID="{5032F8BE-BD1B-448F-8918-2B333BABB13F}" presName="thickLine" presStyleLbl="alignNode1" presStyleIdx="0" presStyleCnt="1"/>
      <dgm:spPr/>
    </dgm:pt>
    <dgm:pt modelId="{FA250DA4-962F-4566-9DA8-9D7AC6E8619B}" type="pres">
      <dgm:prSet presAssocID="{5032F8BE-BD1B-448F-8918-2B333BABB13F}" presName="horz1" presStyleCnt="0"/>
      <dgm:spPr/>
    </dgm:pt>
    <dgm:pt modelId="{421164A0-DF0B-4E0C-AC56-09BAF211794B}" type="pres">
      <dgm:prSet presAssocID="{5032F8BE-BD1B-448F-8918-2B333BABB13F}" presName="tx1" presStyleLbl="revTx" presStyleIdx="0" presStyleCnt="1"/>
      <dgm:spPr/>
      <dgm:t>
        <a:bodyPr/>
        <a:lstStyle/>
        <a:p>
          <a:endParaRPr lang="ru-RU"/>
        </a:p>
      </dgm:t>
    </dgm:pt>
    <dgm:pt modelId="{F56826FC-AFB7-4843-A2F1-977371B2BA49}" type="pres">
      <dgm:prSet presAssocID="{5032F8BE-BD1B-448F-8918-2B333BABB13F}" presName="vert1" presStyleCnt="0"/>
      <dgm:spPr/>
    </dgm:pt>
  </dgm:ptLst>
  <dgm:cxnLst>
    <dgm:cxn modelId="{3F5106E6-DC63-4437-B186-4D39C73FC5E0}" srcId="{836D1279-8325-431A-970A-F821C521B46C}" destId="{5032F8BE-BD1B-448F-8918-2B333BABB13F}" srcOrd="0" destOrd="0" parTransId="{FD0D8CED-2329-44D4-818E-2A928BB788D2}" sibTransId="{CA688404-1CB0-4B08-8822-6F4B8C9C1AEA}"/>
    <dgm:cxn modelId="{577A69EF-6BD7-455D-9B11-F8DA7C061FFB}" type="presOf" srcId="{5032F8BE-BD1B-448F-8918-2B333BABB13F}" destId="{421164A0-DF0B-4E0C-AC56-09BAF211794B}" srcOrd="0" destOrd="0" presId="urn:microsoft.com/office/officeart/2008/layout/LinedList"/>
    <dgm:cxn modelId="{5C817C14-45FF-4030-9013-4406FAAAB7B2}" type="presOf" srcId="{836D1279-8325-431A-970A-F821C521B46C}" destId="{3E0A8F26-E527-4C8A-A804-4838215A35E2}" srcOrd="0" destOrd="0" presId="urn:microsoft.com/office/officeart/2008/layout/LinedList"/>
    <dgm:cxn modelId="{473DC145-59DF-4E7D-A2CB-9125F4D65AEC}" type="presParOf" srcId="{3E0A8F26-E527-4C8A-A804-4838215A35E2}" destId="{5AA307CC-78B5-4993-B94B-75CA32AB077D}" srcOrd="0" destOrd="0" presId="urn:microsoft.com/office/officeart/2008/layout/LinedList"/>
    <dgm:cxn modelId="{14614777-BE1D-46B7-81D8-0C691A847843}" type="presParOf" srcId="{3E0A8F26-E527-4C8A-A804-4838215A35E2}" destId="{FA250DA4-962F-4566-9DA8-9D7AC6E8619B}" srcOrd="1" destOrd="0" presId="urn:microsoft.com/office/officeart/2008/layout/LinedList"/>
    <dgm:cxn modelId="{43B763CE-A644-4FD7-88EA-DE5438D3F826}" type="presParOf" srcId="{FA250DA4-962F-4566-9DA8-9D7AC6E8619B}" destId="{421164A0-DF0B-4E0C-AC56-09BAF211794B}" srcOrd="0" destOrd="0" presId="urn:microsoft.com/office/officeart/2008/layout/LinedList"/>
    <dgm:cxn modelId="{1F08AF1A-7A66-4736-A97F-F159A439FB53}" type="presParOf" srcId="{FA250DA4-962F-4566-9DA8-9D7AC6E8619B}" destId="{F56826FC-AFB7-4843-A2F1-977371B2BA4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ECA27360-A23D-4E3D-B177-F1D5575E8028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C28277-9DF3-4CCA-A9E4-9F095B912EC4}">
      <dgm:prSet custT="1"/>
      <dgm:spPr/>
      <dgm:t>
        <a:bodyPr/>
        <a:lstStyle/>
        <a:p>
          <a:pPr algn="ctr" rtl="0"/>
          <a:r>
            <a:rPr lang="ru-RU" sz="2800" b="0" i="0" dirty="0" smtClean="0">
              <a:solidFill>
                <a:srgbClr val="7030A0"/>
              </a:solidFill>
            </a:rPr>
            <a:t>5. ДОПОМОГА КОЛЕГАМ ПО РОБОТІ</a:t>
          </a:r>
          <a:endParaRPr lang="ru-RU" sz="2800" b="0" dirty="0">
            <a:solidFill>
              <a:srgbClr val="7030A0"/>
            </a:solidFill>
          </a:endParaRPr>
        </a:p>
      </dgm:t>
    </dgm:pt>
    <dgm:pt modelId="{742FD78F-BC2F-4838-A002-E8CDE808F3EF}" type="parTrans" cxnId="{1A1BFF4D-9E4F-4570-B925-89CC05EA7E94}">
      <dgm:prSet/>
      <dgm:spPr/>
      <dgm:t>
        <a:bodyPr/>
        <a:lstStyle/>
        <a:p>
          <a:endParaRPr lang="ru-RU" b="0"/>
        </a:p>
      </dgm:t>
    </dgm:pt>
    <dgm:pt modelId="{83E354D0-D5A6-4E4C-9DDA-DD25ACA1742F}" type="sibTrans" cxnId="{1A1BFF4D-9E4F-4570-B925-89CC05EA7E94}">
      <dgm:prSet/>
      <dgm:spPr/>
      <dgm:t>
        <a:bodyPr/>
        <a:lstStyle/>
        <a:p>
          <a:endParaRPr lang="ru-RU" b="0"/>
        </a:p>
      </dgm:t>
    </dgm:pt>
    <dgm:pt modelId="{5C1768D5-B0A4-465C-9BA1-89EA94DB95A8}" type="pres">
      <dgm:prSet presAssocID="{ECA27360-A23D-4E3D-B177-F1D5575E802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604FD272-333E-47DF-BBD7-A20A0735BB0A}" type="pres">
      <dgm:prSet presAssocID="{67C28277-9DF3-4CCA-A9E4-9F095B912EC4}" presName="thickLine" presStyleLbl="alignNode1" presStyleIdx="0" presStyleCnt="1"/>
      <dgm:spPr/>
    </dgm:pt>
    <dgm:pt modelId="{D796177C-75FF-422A-B7F6-121BE18CA6DC}" type="pres">
      <dgm:prSet presAssocID="{67C28277-9DF3-4CCA-A9E4-9F095B912EC4}" presName="horz1" presStyleCnt="0"/>
      <dgm:spPr/>
    </dgm:pt>
    <dgm:pt modelId="{654E2D13-8194-4644-A030-C6EE49532437}" type="pres">
      <dgm:prSet presAssocID="{67C28277-9DF3-4CCA-A9E4-9F095B912EC4}" presName="tx1" presStyleLbl="revTx" presStyleIdx="0" presStyleCnt="1"/>
      <dgm:spPr/>
      <dgm:t>
        <a:bodyPr/>
        <a:lstStyle/>
        <a:p>
          <a:endParaRPr lang="ru-RU"/>
        </a:p>
      </dgm:t>
    </dgm:pt>
    <dgm:pt modelId="{3276CE12-5344-43B4-BEA1-B3A84046F628}" type="pres">
      <dgm:prSet presAssocID="{67C28277-9DF3-4CCA-A9E4-9F095B912EC4}" presName="vert1" presStyleCnt="0"/>
      <dgm:spPr/>
    </dgm:pt>
  </dgm:ptLst>
  <dgm:cxnLst>
    <dgm:cxn modelId="{1A1BFF4D-9E4F-4570-B925-89CC05EA7E94}" srcId="{ECA27360-A23D-4E3D-B177-F1D5575E8028}" destId="{67C28277-9DF3-4CCA-A9E4-9F095B912EC4}" srcOrd="0" destOrd="0" parTransId="{742FD78F-BC2F-4838-A002-E8CDE808F3EF}" sibTransId="{83E354D0-D5A6-4E4C-9DDA-DD25ACA1742F}"/>
    <dgm:cxn modelId="{61ED074A-EA8D-459F-9EC7-B14ACE02F2BA}" type="presOf" srcId="{ECA27360-A23D-4E3D-B177-F1D5575E8028}" destId="{5C1768D5-B0A4-465C-9BA1-89EA94DB95A8}" srcOrd="0" destOrd="0" presId="urn:microsoft.com/office/officeart/2008/layout/LinedList"/>
    <dgm:cxn modelId="{34DC2B21-099A-4CF3-B3BE-AAD280381974}" type="presOf" srcId="{67C28277-9DF3-4CCA-A9E4-9F095B912EC4}" destId="{654E2D13-8194-4644-A030-C6EE49532437}" srcOrd="0" destOrd="0" presId="urn:microsoft.com/office/officeart/2008/layout/LinedList"/>
    <dgm:cxn modelId="{011F1549-D700-4A37-BED1-333DFB73E8ED}" type="presParOf" srcId="{5C1768D5-B0A4-465C-9BA1-89EA94DB95A8}" destId="{604FD272-333E-47DF-BBD7-A20A0735BB0A}" srcOrd="0" destOrd="0" presId="urn:microsoft.com/office/officeart/2008/layout/LinedList"/>
    <dgm:cxn modelId="{A5740C69-DD4A-4D53-B132-ED35600822D2}" type="presParOf" srcId="{5C1768D5-B0A4-465C-9BA1-89EA94DB95A8}" destId="{D796177C-75FF-422A-B7F6-121BE18CA6DC}" srcOrd="1" destOrd="0" presId="urn:microsoft.com/office/officeart/2008/layout/LinedList"/>
    <dgm:cxn modelId="{3D6B93A7-4CFB-49EC-9A11-A5CFB1722F9C}" type="presParOf" srcId="{D796177C-75FF-422A-B7F6-121BE18CA6DC}" destId="{654E2D13-8194-4644-A030-C6EE49532437}" srcOrd="0" destOrd="0" presId="urn:microsoft.com/office/officeart/2008/layout/LinedList"/>
    <dgm:cxn modelId="{D747076D-CA49-4129-AA70-E3D99916B486}" type="presParOf" srcId="{D796177C-75FF-422A-B7F6-121BE18CA6DC}" destId="{3276CE12-5344-43B4-BEA1-B3A84046F62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7D64353E-F563-411C-86CB-2532957211DB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95246F6-6CBF-4630-9F69-35E47BCCED0C}">
      <dgm:prSet custT="1"/>
      <dgm:spPr/>
      <dgm:t>
        <a:bodyPr/>
        <a:lstStyle/>
        <a:p>
          <a:pPr algn="ctr" rtl="0"/>
          <a:r>
            <a:rPr lang="ru-RU" sz="2800" b="0" i="0" dirty="0" smtClean="0">
              <a:solidFill>
                <a:srgbClr val="7030A0"/>
              </a:solidFill>
            </a:rPr>
            <a:t>6. ВПРОВАДЖЕННЯ ПЕРЕДОВОГО ПЕДАГОГІЧНОГО ДОСВІДУ У ПРАКТИКУ РОБОТИ ГІМНАЗІЇ</a:t>
          </a:r>
          <a:endParaRPr lang="ru-RU" sz="2800" b="0" dirty="0">
            <a:solidFill>
              <a:srgbClr val="7030A0"/>
            </a:solidFill>
          </a:endParaRPr>
        </a:p>
      </dgm:t>
    </dgm:pt>
    <dgm:pt modelId="{00BB895B-9553-4055-8474-C589D755B564}" type="parTrans" cxnId="{09D04BFF-1DAC-4CA3-B2CD-8DF9CBA3ACBA}">
      <dgm:prSet/>
      <dgm:spPr/>
      <dgm:t>
        <a:bodyPr/>
        <a:lstStyle/>
        <a:p>
          <a:endParaRPr lang="ru-RU" b="0"/>
        </a:p>
      </dgm:t>
    </dgm:pt>
    <dgm:pt modelId="{750BAB2C-E3F7-4367-BF28-75360F5B01F7}" type="sibTrans" cxnId="{09D04BFF-1DAC-4CA3-B2CD-8DF9CBA3ACBA}">
      <dgm:prSet/>
      <dgm:spPr/>
      <dgm:t>
        <a:bodyPr/>
        <a:lstStyle/>
        <a:p>
          <a:endParaRPr lang="ru-RU" b="0"/>
        </a:p>
      </dgm:t>
    </dgm:pt>
    <dgm:pt modelId="{CEF22D2D-0DEC-40BC-9481-97E9650D5509}" type="pres">
      <dgm:prSet presAssocID="{7D64353E-F563-411C-86CB-2532957211D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32EB73B8-EAD4-4DE3-A8E5-99A41CBF1E7C}" type="pres">
      <dgm:prSet presAssocID="{E95246F6-6CBF-4630-9F69-35E47BCCED0C}" presName="thickLine" presStyleLbl="alignNode1" presStyleIdx="0" presStyleCnt="1"/>
      <dgm:spPr/>
    </dgm:pt>
    <dgm:pt modelId="{2E997991-AA5A-4763-A0F9-176A9335D0DF}" type="pres">
      <dgm:prSet presAssocID="{E95246F6-6CBF-4630-9F69-35E47BCCED0C}" presName="horz1" presStyleCnt="0"/>
      <dgm:spPr/>
    </dgm:pt>
    <dgm:pt modelId="{B973275B-3796-452B-86AA-07CA38A72C7E}" type="pres">
      <dgm:prSet presAssocID="{E95246F6-6CBF-4630-9F69-35E47BCCED0C}" presName="tx1" presStyleLbl="revTx" presStyleIdx="0" presStyleCnt="1"/>
      <dgm:spPr/>
      <dgm:t>
        <a:bodyPr/>
        <a:lstStyle/>
        <a:p>
          <a:endParaRPr lang="ru-RU"/>
        </a:p>
      </dgm:t>
    </dgm:pt>
    <dgm:pt modelId="{CC7A4F8C-DCFD-4A43-9E52-B62F00C9C075}" type="pres">
      <dgm:prSet presAssocID="{E95246F6-6CBF-4630-9F69-35E47BCCED0C}" presName="vert1" presStyleCnt="0"/>
      <dgm:spPr/>
    </dgm:pt>
  </dgm:ptLst>
  <dgm:cxnLst>
    <dgm:cxn modelId="{09D04BFF-1DAC-4CA3-B2CD-8DF9CBA3ACBA}" srcId="{7D64353E-F563-411C-86CB-2532957211DB}" destId="{E95246F6-6CBF-4630-9F69-35E47BCCED0C}" srcOrd="0" destOrd="0" parTransId="{00BB895B-9553-4055-8474-C589D755B564}" sibTransId="{750BAB2C-E3F7-4367-BF28-75360F5B01F7}"/>
    <dgm:cxn modelId="{29984E35-46B7-401A-BB41-BAC2AE669B34}" type="presOf" srcId="{E95246F6-6CBF-4630-9F69-35E47BCCED0C}" destId="{B973275B-3796-452B-86AA-07CA38A72C7E}" srcOrd="0" destOrd="0" presId="urn:microsoft.com/office/officeart/2008/layout/LinedList"/>
    <dgm:cxn modelId="{33056BC8-7227-4412-ACB5-8A8710909F11}" type="presOf" srcId="{7D64353E-F563-411C-86CB-2532957211DB}" destId="{CEF22D2D-0DEC-40BC-9481-97E9650D5509}" srcOrd="0" destOrd="0" presId="urn:microsoft.com/office/officeart/2008/layout/LinedList"/>
    <dgm:cxn modelId="{ABA43244-5C1C-4756-8468-70D753E8C11D}" type="presParOf" srcId="{CEF22D2D-0DEC-40BC-9481-97E9650D5509}" destId="{32EB73B8-EAD4-4DE3-A8E5-99A41CBF1E7C}" srcOrd="0" destOrd="0" presId="urn:microsoft.com/office/officeart/2008/layout/LinedList"/>
    <dgm:cxn modelId="{E5DD1DFD-2042-4A4D-B537-4EC26402E1D8}" type="presParOf" srcId="{CEF22D2D-0DEC-40BC-9481-97E9650D5509}" destId="{2E997991-AA5A-4763-A0F9-176A9335D0DF}" srcOrd="1" destOrd="0" presId="urn:microsoft.com/office/officeart/2008/layout/LinedList"/>
    <dgm:cxn modelId="{387886D0-485D-428E-83E9-61E857431DE4}" type="presParOf" srcId="{2E997991-AA5A-4763-A0F9-176A9335D0DF}" destId="{B973275B-3796-452B-86AA-07CA38A72C7E}" srcOrd="0" destOrd="0" presId="urn:microsoft.com/office/officeart/2008/layout/LinedList"/>
    <dgm:cxn modelId="{6F54A513-EA43-42EB-BD4C-D7C0CB82A368}" type="presParOf" srcId="{2E997991-AA5A-4763-A0F9-176A9335D0DF}" destId="{CC7A4F8C-DCFD-4A43-9E52-B62F00C9C0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EC0F34C8-2464-4892-A9F1-FA70684ED338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E12F95E-4D70-434A-9FAB-25F19494D8BD}">
      <dgm:prSet custT="1"/>
      <dgm:spPr/>
      <dgm:t>
        <a:bodyPr/>
        <a:lstStyle/>
        <a:p>
          <a:pPr algn="ctr" rtl="0"/>
          <a:r>
            <a:rPr lang="ru-RU" sz="2800" b="0" i="0" dirty="0" smtClean="0">
              <a:solidFill>
                <a:srgbClr val="7030A0"/>
              </a:solidFill>
            </a:rPr>
            <a:t>7. ВНЕСОК У СТВОРЕННЯ (ПОПОВНЕННЯ) МАТЕРІАЛЬНО-ТЕХНІЧНОЇ БАЗИ ЗАКЛАДУ(КАБІНЕТУ)</a:t>
          </a:r>
          <a:endParaRPr lang="ru-RU" sz="2800" b="0" dirty="0">
            <a:solidFill>
              <a:srgbClr val="7030A0"/>
            </a:solidFill>
          </a:endParaRPr>
        </a:p>
      </dgm:t>
    </dgm:pt>
    <dgm:pt modelId="{7061214D-8A13-413E-8BF7-953414385189}" type="parTrans" cxnId="{9CD7CA7E-0B0D-4497-9CE3-FD50496327D7}">
      <dgm:prSet/>
      <dgm:spPr/>
      <dgm:t>
        <a:bodyPr/>
        <a:lstStyle/>
        <a:p>
          <a:pPr algn="ctr"/>
          <a:endParaRPr lang="ru-RU" sz="2800" b="0" dirty="0">
            <a:solidFill>
              <a:srgbClr val="7030A0"/>
            </a:solidFill>
          </a:endParaRPr>
        </a:p>
      </dgm:t>
    </dgm:pt>
    <dgm:pt modelId="{2F4F34F7-CED3-4A20-9940-E7BB441617C6}" type="sibTrans" cxnId="{9CD7CA7E-0B0D-4497-9CE3-FD50496327D7}">
      <dgm:prSet/>
      <dgm:spPr/>
      <dgm:t>
        <a:bodyPr/>
        <a:lstStyle/>
        <a:p>
          <a:pPr algn="ctr"/>
          <a:endParaRPr lang="ru-RU" sz="2800" b="0" dirty="0">
            <a:solidFill>
              <a:srgbClr val="7030A0"/>
            </a:solidFill>
          </a:endParaRPr>
        </a:p>
      </dgm:t>
    </dgm:pt>
    <dgm:pt modelId="{A041DA0C-33A9-4794-BB4A-AFD12BE2D5B7}" type="pres">
      <dgm:prSet presAssocID="{EC0F34C8-2464-4892-A9F1-FA70684ED33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C29159F-398D-4B57-9AD7-E7B995E17103}" type="pres">
      <dgm:prSet presAssocID="{BE12F95E-4D70-434A-9FAB-25F19494D8BD}" presName="thickLine" presStyleLbl="alignNode1" presStyleIdx="0" presStyleCnt="1"/>
      <dgm:spPr/>
    </dgm:pt>
    <dgm:pt modelId="{8CFE4185-6861-425F-9B3D-4A6A40B96CF2}" type="pres">
      <dgm:prSet presAssocID="{BE12F95E-4D70-434A-9FAB-25F19494D8BD}" presName="horz1" presStyleCnt="0"/>
      <dgm:spPr/>
    </dgm:pt>
    <dgm:pt modelId="{1372B046-AFC1-4AD3-B011-9DFACB3ADB53}" type="pres">
      <dgm:prSet presAssocID="{BE12F95E-4D70-434A-9FAB-25F19494D8BD}" presName="tx1" presStyleLbl="revTx" presStyleIdx="0" presStyleCnt="1"/>
      <dgm:spPr/>
      <dgm:t>
        <a:bodyPr/>
        <a:lstStyle/>
        <a:p>
          <a:endParaRPr lang="ru-RU"/>
        </a:p>
      </dgm:t>
    </dgm:pt>
    <dgm:pt modelId="{C10AF6CD-1350-42E0-9527-8FED384F032B}" type="pres">
      <dgm:prSet presAssocID="{BE12F95E-4D70-434A-9FAB-25F19494D8BD}" presName="vert1" presStyleCnt="0"/>
      <dgm:spPr/>
    </dgm:pt>
  </dgm:ptLst>
  <dgm:cxnLst>
    <dgm:cxn modelId="{7FCE8B74-BF3E-4637-86D6-94CC21FE7087}" type="presOf" srcId="{EC0F34C8-2464-4892-A9F1-FA70684ED338}" destId="{A041DA0C-33A9-4794-BB4A-AFD12BE2D5B7}" srcOrd="0" destOrd="0" presId="urn:microsoft.com/office/officeart/2008/layout/LinedList"/>
    <dgm:cxn modelId="{9CD7CA7E-0B0D-4497-9CE3-FD50496327D7}" srcId="{EC0F34C8-2464-4892-A9F1-FA70684ED338}" destId="{BE12F95E-4D70-434A-9FAB-25F19494D8BD}" srcOrd="0" destOrd="0" parTransId="{7061214D-8A13-413E-8BF7-953414385189}" sibTransId="{2F4F34F7-CED3-4A20-9940-E7BB441617C6}"/>
    <dgm:cxn modelId="{CD9C2E03-A990-4309-8566-027BC5054B3A}" type="presOf" srcId="{BE12F95E-4D70-434A-9FAB-25F19494D8BD}" destId="{1372B046-AFC1-4AD3-B011-9DFACB3ADB53}" srcOrd="0" destOrd="0" presId="urn:microsoft.com/office/officeart/2008/layout/LinedList"/>
    <dgm:cxn modelId="{627A4DE8-4AEF-4A6B-B69D-C5FB4010F6D6}" type="presParOf" srcId="{A041DA0C-33A9-4794-BB4A-AFD12BE2D5B7}" destId="{FC29159F-398D-4B57-9AD7-E7B995E17103}" srcOrd="0" destOrd="0" presId="urn:microsoft.com/office/officeart/2008/layout/LinedList"/>
    <dgm:cxn modelId="{03EBA88F-08B3-473B-B403-D32E4E1390EC}" type="presParOf" srcId="{A041DA0C-33A9-4794-BB4A-AFD12BE2D5B7}" destId="{8CFE4185-6861-425F-9B3D-4A6A40B96CF2}" srcOrd="1" destOrd="0" presId="urn:microsoft.com/office/officeart/2008/layout/LinedList"/>
    <dgm:cxn modelId="{1A63B66D-DE2A-483C-AE67-A47AC98CE991}" type="presParOf" srcId="{8CFE4185-6861-425F-9B3D-4A6A40B96CF2}" destId="{1372B046-AFC1-4AD3-B011-9DFACB3ADB53}" srcOrd="0" destOrd="0" presId="urn:microsoft.com/office/officeart/2008/layout/LinedList"/>
    <dgm:cxn modelId="{A11A0798-A0E3-4309-857D-767E39853158}" type="presParOf" srcId="{8CFE4185-6861-425F-9B3D-4A6A40B96CF2}" destId="{C10AF6CD-1350-42E0-9527-8FED384F032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9B043211-DCC0-432D-96E5-D22E05448730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3EFB116-062A-49D6-B696-ACB7FF346AED}">
      <dgm:prSet custT="1"/>
      <dgm:spPr/>
      <dgm:t>
        <a:bodyPr/>
        <a:lstStyle/>
        <a:p>
          <a:pPr algn="ctr" rtl="0"/>
          <a:r>
            <a:rPr lang="ru-RU" sz="2800" b="0" i="0" dirty="0" smtClean="0">
              <a:solidFill>
                <a:srgbClr val="7030A0"/>
              </a:solidFill>
            </a:rPr>
            <a:t>8. ОЦІНІТЬ РІВЕНЬ І ЕФЕКТИВНІСТЬ РОБОТИ З БАТЬКАМИ УЧНІВ</a:t>
          </a:r>
          <a:endParaRPr lang="ru-RU" sz="2800" b="0" dirty="0">
            <a:solidFill>
              <a:srgbClr val="7030A0"/>
            </a:solidFill>
          </a:endParaRPr>
        </a:p>
      </dgm:t>
    </dgm:pt>
    <dgm:pt modelId="{8B764746-C743-46D6-B060-6334A8AEE320}" type="parTrans" cxnId="{9B6B8209-A458-4150-8097-96F4DE966BB6}">
      <dgm:prSet/>
      <dgm:spPr/>
      <dgm:t>
        <a:bodyPr/>
        <a:lstStyle/>
        <a:p>
          <a:pPr algn="ctr"/>
          <a:endParaRPr lang="ru-RU" sz="2800" b="0" dirty="0">
            <a:solidFill>
              <a:srgbClr val="7030A0"/>
            </a:solidFill>
          </a:endParaRPr>
        </a:p>
      </dgm:t>
    </dgm:pt>
    <dgm:pt modelId="{773CA6D9-347E-4696-8F24-B5A36F017A05}" type="sibTrans" cxnId="{9B6B8209-A458-4150-8097-96F4DE966BB6}">
      <dgm:prSet/>
      <dgm:spPr/>
      <dgm:t>
        <a:bodyPr/>
        <a:lstStyle/>
        <a:p>
          <a:pPr algn="ctr"/>
          <a:endParaRPr lang="ru-RU" sz="2800" b="0" dirty="0">
            <a:solidFill>
              <a:srgbClr val="7030A0"/>
            </a:solidFill>
          </a:endParaRPr>
        </a:p>
      </dgm:t>
    </dgm:pt>
    <dgm:pt modelId="{0B8C4488-551E-4DA7-A469-CBF3C9B6954F}" type="pres">
      <dgm:prSet presAssocID="{9B043211-DCC0-432D-96E5-D22E0544873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3B9318C-FED7-425D-82BF-9D9BADB481A7}" type="pres">
      <dgm:prSet presAssocID="{A3EFB116-062A-49D6-B696-ACB7FF346AED}" presName="thickLine" presStyleLbl="alignNode1" presStyleIdx="0" presStyleCnt="1"/>
      <dgm:spPr/>
    </dgm:pt>
    <dgm:pt modelId="{09D29C2E-0AB8-4EEB-83DA-F27DDD7CF8BB}" type="pres">
      <dgm:prSet presAssocID="{A3EFB116-062A-49D6-B696-ACB7FF346AED}" presName="horz1" presStyleCnt="0"/>
      <dgm:spPr/>
    </dgm:pt>
    <dgm:pt modelId="{96545208-0774-4775-94A5-A72EBA591395}" type="pres">
      <dgm:prSet presAssocID="{A3EFB116-062A-49D6-B696-ACB7FF346AED}" presName="tx1" presStyleLbl="revTx" presStyleIdx="0" presStyleCnt="1"/>
      <dgm:spPr/>
      <dgm:t>
        <a:bodyPr/>
        <a:lstStyle/>
        <a:p>
          <a:endParaRPr lang="ru-RU"/>
        </a:p>
      </dgm:t>
    </dgm:pt>
    <dgm:pt modelId="{A97B9462-AB48-4392-8B0F-6C9CA81B508C}" type="pres">
      <dgm:prSet presAssocID="{A3EFB116-062A-49D6-B696-ACB7FF346AED}" presName="vert1" presStyleCnt="0"/>
      <dgm:spPr/>
    </dgm:pt>
  </dgm:ptLst>
  <dgm:cxnLst>
    <dgm:cxn modelId="{EC449464-ED88-4896-B0A9-6CFC152D7535}" type="presOf" srcId="{A3EFB116-062A-49D6-B696-ACB7FF346AED}" destId="{96545208-0774-4775-94A5-A72EBA591395}" srcOrd="0" destOrd="0" presId="urn:microsoft.com/office/officeart/2008/layout/LinedList"/>
    <dgm:cxn modelId="{9B6B8209-A458-4150-8097-96F4DE966BB6}" srcId="{9B043211-DCC0-432D-96E5-D22E05448730}" destId="{A3EFB116-062A-49D6-B696-ACB7FF346AED}" srcOrd="0" destOrd="0" parTransId="{8B764746-C743-46D6-B060-6334A8AEE320}" sibTransId="{773CA6D9-347E-4696-8F24-B5A36F017A05}"/>
    <dgm:cxn modelId="{2DC426C2-1F08-4E7C-A048-0831686B0265}" type="presOf" srcId="{9B043211-DCC0-432D-96E5-D22E05448730}" destId="{0B8C4488-551E-4DA7-A469-CBF3C9B6954F}" srcOrd="0" destOrd="0" presId="urn:microsoft.com/office/officeart/2008/layout/LinedList"/>
    <dgm:cxn modelId="{6E6556AC-1943-4C8C-BD07-AFEB68D17BD1}" type="presParOf" srcId="{0B8C4488-551E-4DA7-A469-CBF3C9B6954F}" destId="{53B9318C-FED7-425D-82BF-9D9BADB481A7}" srcOrd="0" destOrd="0" presId="urn:microsoft.com/office/officeart/2008/layout/LinedList"/>
    <dgm:cxn modelId="{AC140A19-F78C-410B-A0D0-8B15EF74C3FD}" type="presParOf" srcId="{0B8C4488-551E-4DA7-A469-CBF3C9B6954F}" destId="{09D29C2E-0AB8-4EEB-83DA-F27DDD7CF8BB}" srcOrd="1" destOrd="0" presId="urn:microsoft.com/office/officeart/2008/layout/LinedList"/>
    <dgm:cxn modelId="{C26EDEF2-507C-4710-A987-0D2A1241BB68}" type="presParOf" srcId="{09D29C2E-0AB8-4EEB-83DA-F27DDD7CF8BB}" destId="{96545208-0774-4775-94A5-A72EBA591395}" srcOrd="0" destOrd="0" presId="urn:microsoft.com/office/officeart/2008/layout/LinedList"/>
    <dgm:cxn modelId="{949F011B-EC9A-4528-8CCF-BC398B00D24F}" type="presParOf" srcId="{09D29C2E-0AB8-4EEB-83DA-F27DDD7CF8BB}" destId="{A97B9462-AB48-4392-8B0F-6C9CA81B50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7D0284D6-E738-4373-AB62-05261B66A67C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44856D5-27E8-437C-82E0-B664724CD044}">
      <dgm:prSet custT="1"/>
      <dgm:spPr/>
      <dgm:t>
        <a:bodyPr/>
        <a:lstStyle/>
        <a:p>
          <a:pPr algn="ctr" rtl="0"/>
          <a:r>
            <a:rPr lang="ru-RU" sz="2800" b="0" i="0" dirty="0" smtClean="0">
              <a:solidFill>
                <a:srgbClr val="7030A0"/>
              </a:solidFill>
            </a:rPr>
            <a:t>9. ПРОЯВ МОРАЛЬНИХ ЯКОСТЕЙ (ПОРЯДНІСТЬ, ЧЕСНІСТЬ ТОЩО)</a:t>
          </a:r>
          <a:endParaRPr lang="ru-RU" sz="2800" b="0" dirty="0">
            <a:solidFill>
              <a:srgbClr val="7030A0"/>
            </a:solidFill>
          </a:endParaRPr>
        </a:p>
      </dgm:t>
    </dgm:pt>
    <dgm:pt modelId="{308199E1-1432-4713-BEFB-A5954E4133E9}" type="parTrans" cxnId="{4FB1A215-9E63-4876-827D-5235219807BE}">
      <dgm:prSet/>
      <dgm:spPr/>
      <dgm:t>
        <a:bodyPr/>
        <a:lstStyle/>
        <a:p>
          <a:pPr algn="ctr"/>
          <a:endParaRPr lang="ru-RU" sz="2800" b="0" dirty="0">
            <a:solidFill>
              <a:srgbClr val="7030A0"/>
            </a:solidFill>
          </a:endParaRPr>
        </a:p>
      </dgm:t>
    </dgm:pt>
    <dgm:pt modelId="{03D6F2A7-C890-422E-821A-C739684C1C18}" type="sibTrans" cxnId="{4FB1A215-9E63-4876-827D-5235219807BE}">
      <dgm:prSet/>
      <dgm:spPr/>
      <dgm:t>
        <a:bodyPr/>
        <a:lstStyle/>
        <a:p>
          <a:pPr algn="ctr"/>
          <a:endParaRPr lang="ru-RU" sz="2800" b="0" dirty="0">
            <a:solidFill>
              <a:srgbClr val="7030A0"/>
            </a:solidFill>
          </a:endParaRPr>
        </a:p>
      </dgm:t>
    </dgm:pt>
    <dgm:pt modelId="{31F32AFB-F28A-4FA5-AEFC-5789DDC0B25D}" type="pres">
      <dgm:prSet presAssocID="{7D0284D6-E738-4373-AB62-05261B66A67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F30B1DFB-03AB-4546-9871-F99ABA6A9F3C}" type="pres">
      <dgm:prSet presAssocID="{844856D5-27E8-437C-82E0-B664724CD044}" presName="thickLine" presStyleLbl="alignNode1" presStyleIdx="0" presStyleCnt="1"/>
      <dgm:spPr/>
    </dgm:pt>
    <dgm:pt modelId="{480E4E5C-D743-4218-992B-1D5A019E3845}" type="pres">
      <dgm:prSet presAssocID="{844856D5-27E8-437C-82E0-B664724CD044}" presName="horz1" presStyleCnt="0"/>
      <dgm:spPr/>
    </dgm:pt>
    <dgm:pt modelId="{2BB68B6B-84E4-4F98-9CA1-BC4CE4907676}" type="pres">
      <dgm:prSet presAssocID="{844856D5-27E8-437C-82E0-B664724CD044}" presName="tx1" presStyleLbl="revTx" presStyleIdx="0" presStyleCnt="1"/>
      <dgm:spPr/>
      <dgm:t>
        <a:bodyPr/>
        <a:lstStyle/>
        <a:p>
          <a:endParaRPr lang="ru-RU"/>
        </a:p>
      </dgm:t>
    </dgm:pt>
    <dgm:pt modelId="{BA270AB3-A6A7-42F9-9072-7CD0B204C8EC}" type="pres">
      <dgm:prSet presAssocID="{844856D5-27E8-437C-82E0-B664724CD044}" presName="vert1" presStyleCnt="0"/>
      <dgm:spPr/>
    </dgm:pt>
  </dgm:ptLst>
  <dgm:cxnLst>
    <dgm:cxn modelId="{4FB1A215-9E63-4876-827D-5235219807BE}" srcId="{7D0284D6-E738-4373-AB62-05261B66A67C}" destId="{844856D5-27E8-437C-82E0-B664724CD044}" srcOrd="0" destOrd="0" parTransId="{308199E1-1432-4713-BEFB-A5954E4133E9}" sibTransId="{03D6F2A7-C890-422E-821A-C739684C1C18}"/>
    <dgm:cxn modelId="{75C73115-716D-487A-A387-6F5A417544D0}" type="presOf" srcId="{844856D5-27E8-437C-82E0-B664724CD044}" destId="{2BB68B6B-84E4-4F98-9CA1-BC4CE4907676}" srcOrd="0" destOrd="0" presId="urn:microsoft.com/office/officeart/2008/layout/LinedList"/>
    <dgm:cxn modelId="{99BD16B8-5FDF-429F-ADCD-48FC51DB425C}" type="presOf" srcId="{7D0284D6-E738-4373-AB62-05261B66A67C}" destId="{31F32AFB-F28A-4FA5-AEFC-5789DDC0B25D}" srcOrd="0" destOrd="0" presId="urn:microsoft.com/office/officeart/2008/layout/LinedList"/>
    <dgm:cxn modelId="{3D569B42-0C0D-4B1E-ADEF-D73666667D41}" type="presParOf" srcId="{31F32AFB-F28A-4FA5-AEFC-5789DDC0B25D}" destId="{F30B1DFB-03AB-4546-9871-F99ABA6A9F3C}" srcOrd="0" destOrd="0" presId="urn:microsoft.com/office/officeart/2008/layout/LinedList"/>
    <dgm:cxn modelId="{DE7FF2E1-432D-4105-BBDB-9486151A4A1A}" type="presParOf" srcId="{31F32AFB-F28A-4FA5-AEFC-5789DDC0B25D}" destId="{480E4E5C-D743-4218-992B-1D5A019E3845}" srcOrd="1" destOrd="0" presId="urn:microsoft.com/office/officeart/2008/layout/LinedList"/>
    <dgm:cxn modelId="{962770A2-DB83-4C04-B8CD-FBC8DA5BBE00}" type="presParOf" srcId="{480E4E5C-D743-4218-992B-1D5A019E3845}" destId="{2BB68B6B-84E4-4F98-9CA1-BC4CE4907676}" srcOrd="0" destOrd="0" presId="urn:microsoft.com/office/officeart/2008/layout/LinedList"/>
    <dgm:cxn modelId="{3D85DF8C-D8E9-4FCA-8946-C729317DD23A}" type="presParOf" srcId="{480E4E5C-D743-4218-992B-1D5A019E3845}" destId="{BA270AB3-A6A7-42F9-9072-7CD0B204C8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7FA63978-C8BB-4920-A7FA-574AAD58A2BC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ACEB9E-EE58-4F3D-A1D0-F60F387544E0}">
      <dgm:prSet custT="1"/>
      <dgm:spPr/>
      <dgm:t>
        <a:bodyPr/>
        <a:lstStyle/>
        <a:p>
          <a:pPr algn="ctr" rtl="0"/>
          <a:r>
            <a:rPr lang="ru-RU" sz="2800" b="0" i="0" dirty="0" smtClean="0">
              <a:solidFill>
                <a:srgbClr val="7030A0"/>
              </a:solidFill>
            </a:rPr>
            <a:t>10. ЗА ЯКИМИ ФОРМАМИ ВІДБУВАЛОСЯ ПІДВИЩЕННЯ ВАШОЇ ПРОФЕСІЙНОЇ КВАЛІФІКАЦІЇ? </a:t>
          </a:r>
          <a:r>
            <a:rPr lang="ru-RU" sz="2800" b="0" dirty="0" smtClean="0">
              <a:solidFill>
                <a:srgbClr val="7030A0"/>
              </a:solidFill>
            </a:rPr>
            <a:t/>
          </a:r>
          <a:br>
            <a:rPr lang="ru-RU" sz="2800" b="0" dirty="0" smtClean="0">
              <a:solidFill>
                <a:srgbClr val="7030A0"/>
              </a:solidFill>
            </a:rPr>
          </a:br>
          <a:endParaRPr lang="ru-RU" sz="2800" b="0" dirty="0">
            <a:solidFill>
              <a:srgbClr val="7030A0"/>
            </a:solidFill>
          </a:endParaRPr>
        </a:p>
      </dgm:t>
    </dgm:pt>
    <dgm:pt modelId="{D9CE1B48-FE4A-461E-9DBB-C7C0FC616987}" type="parTrans" cxnId="{390E2804-2872-447A-A056-C5F944F83AA3}">
      <dgm:prSet/>
      <dgm:spPr/>
      <dgm:t>
        <a:bodyPr/>
        <a:lstStyle/>
        <a:p>
          <a:pPr algn="ctr"/>
          <a:endParaRPr lang="ru-RU" sz="2800" b="0" dirty="0">
            <a:solidFill>
              <a:srgbClr val="7030A0"/>
            </a:solidFill>
          </a:endParaRPr>
        </a:p>
      </dgm:t>
    </dgm:pt>
    <dgm:pt modelId="{29ADAE33-6ACC-466D-AAA7-8D3A53767086}" type="sibTrans" cxnId="{390E2804-2872-447A-A056-C5F944F83AA3}">
      <dgm:prSet/>
      <dgm:spPr/>
      <dgm:t>
        <a:bodyPr/>
        <a:lstStyle/>
        <a:p>
          <a:pPr algn="ctr"/>
          <a:endParaRPr lang="ru-RU" sz="2800" b="0" dirty="0">
            <a:solidFill>
              <a:srgbClr val="7030A0"/>
            </a:solidFill>
          </a:endParaRPr>
        </a:p>
      </dgm:t>
    </dgm:pt>
    <dgm:pt modelId="{0074102C-C78B-4CA2-9BB7-D5CD7B83E84A}" type="pres">
      <dgm:prSet presAssocID="{7FA63978-C8BB-4920-A7FA-574AAD58A2B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3873B76-F5D4-48B4-AF0F-9228F4F5C439}" type="pres">
      <dgm:prSet presAssocID="{44ACEB9E-EE58-4F3D-A1D0-F60F387544E0}" presName="thickLine" presStyleLbl="alignNode1" presStyleIdx="0" presStyleCnt="1"/>
      <dgm:spPr/>
    </dgm:pt>
    <dgm:pt modelId="{688F26C4-2043-428E-A038-8FD343501C49}" type="pres">
      <dgm:prSet presAssocID="{44ACEB9E-EE58-4F3D-A1D0-F60F387544E0}" presName="horz1" presStyleCnt="0"/>
      <dgm:spPr/>
    </dgm:pt>
    <dgm:pt modelId="{8A388B92-0D6D-4FF7-BA46-FDEBC0455403}" type="pres">
      <dgm:prSet presAssocID="{44ACEB9E-EE58-4F3D-A1D0-F60F387544E0}" presName="tx1" presStyleLbl="revTx" presStyleIdx="0" presStyleCnt="1"/>
      <dgm:spPr/>
      <dgm:t>
        <a:bodyPr/>
        <a:lstStyle/>
        <a:p>
          <a:endParaRPr lang="ru-RU"/>
        </a:p>
      </dgm:t>
    </dgm:pt>
    <dgm:pt modelId="{48552379-A1BD-4C36-894E-2E8817AD65EE}" type="pres">
      <dgm:prSet presAssocID="{44ACEB9E-EE58-4F3D-A1D0-F60F387544E0}" presName="vert1" presStyleCnt="0"/>
      <dgm:spPr/>
    </dgm:pt>
  </dgm:ptLst>
  <dgm:cxnLst>
    <dgm:cxn modelId="{390E2804-2872-447A-A056-C5F944F83AA3}" srcId="{7FA63978-C8BB-4920-A7FA-574AAD58A2BC}" destId="{44ACEB9E-EE58-4F3D-A1D0-F60F387544E0}" srcOrd="0" destOrd="0" parTransId="{D9CE1B48-FE4A-461E-9DBB-C7C0FC616987}" sibTransId="{29ADAE33-6ACC-466D-AAA7-8D3A53767086}"/>
    <dgm:cxn modelId="{E3FCA633-E952-4A31-B718-288C94DF5912}" type="presOf" srcId="{44ACEB9E-EE58-4F3D-A1D0-F60F387544E0}" destId="{8A388B92-0D6D-4FF7-BA46-FDEBC0455403}" srcOrd="0" destOrd="0" presId="urn:microsoft.com/office/officeart/2008/layout/LinedList"/>
    <dgm:cxn modelId="{AC6B5501-F23B-4814-99D2-88DC91CE4598}" type="presOf" srcId="{7FA63978-C8BB-4920-A7FA-574AAD58A2BC}" destId="{0074102C-C78B-4CA2-9BB7-D5CD7B83E84A}" srcOrd="0" destOrd="0" presId="urn:microsoft.com/office/officeart/2008/layout/LinedList"/>
    <dgm:cxn modelId="{3E46C820-519D-4C05-92AD-99FF9F4DD096}" type="presParOf" srcId="{0074102C-C78B-4CA2-9BB7-D5CD7B83E84A}" destId="{D3873B76-F5D4-48B4-AF0F-9228F4F5C439}" srcOrd="0" destOrd="0" presId="urn:microsoft.com/office/officeart/2008/layout/LinedList"/>
    <dgm:cxn modelId="{50A23BAB-7577-425E-B48A-48B6D3B771FA}" type="presParOf" srcId="{0074102C-C78B-4CA2-9BB7-D5CD7B83E84A}" destId="{688F26C4-2043-428E-A038-8FD343501C49}" srcOrd="1" destOrd="0" presId="urn:microsoft.com/office/officeart/2008/layout/LinedList"/>
    <dgm:cxn modelId="{CA4D9E3B-5B26-4115-BB30-A4423431538C}" type="presParOf" srcId="{688F26C4-2043-428E-A038-8FD343501C49}" destId="{8A388B92-0D6D-4FF7-BA46-FDEBC0455403}" srcOrd="0" destOrd="0" presId="urn:microsoft.com/office/officeart/2008/layout/LinedList"/>
    <dgm:cxn modelId="{66AD7659-2025-4DF4-BBF2-1D3ED7CC1484}" type="presParOf" srcId="{688F26C4-2043-428E-A038-8FD343501C49}" destId="{48552379-A1BD-4C36-894E-2E8817AD65E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0870538-0B38-4DFE-A04C-010A8866ED1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DC01C13-585B-4436-B266-97EF989E5B7B}">
      <dgm:prSet custT="1"/>
      <dgm:spPr/>
      <dgm:t>
        <a:bodyPr/>
        <a:lstStyle/>
        <a:p>
          <a:pPr rtl="0"/>
          <a:r>
            <a:rPr lang="ru-RU" sz="2400" b="1" dirty="0" err="1" smtClean="0"/>
            <a:t>О</a:t>
          </a:r>
          <a:r>
            <a:rPr lang="ru-RU" sz="1900" dirty="0" err="1" smtClean="0"/>
            <a:t>рганізація</a:t>
          </a:r>
          <a:r>
            <a:rPr lang="ru-RU" sz="1900" dirty="0" smtClean="0"/>
            <a:t> </a:t>
          </a:r>
          <a:r>
            <a:rPr lang="ru-RU" sz="1900" dirty="0" err="1" smtClean="0"/>
            <a:t>педагогічної</a:t>
          </a:r>
          <a:r>
            <a:rPr lang="ru-RU" sz="1900" dirty="0" smtClean="0"/>
            <a:t> </a:t>
          </a:r>
          <a:r>
            <a:rPr lang="ru-RU" sz="1900" dirty="0" err="1" smtClean="0"/>
            <a:t>діяльності</a:t>
          </a:r>
          <a:r>
            <a:rPr lang="ru-RU" sz="1900" dirty="0" smtClean="0"/>
            <a:t> та </a:t>
          </a:r>
          <a:r>
            <a:rPr lang="ru-RU" sz="1900" dirty="0" err="1" smtClean="0"/>
            <a:t>навчання</a:t>
          </a:r>
          <a:r>
            <a:rPr lang="ru-RU" sz="1900" dirty="0" smtClean="0"/>
            <a:t> </a:t>
          </a:r>
          <a:r>
            <a:rPr lang="ru-RU" sz="1900" dirty="0" err="1" smtClean="0"/>
            <a:t>здобувачів</a:t>
          </a:r>
          <a:r>
            <a:rPr lang="ru-RU" sz="1900" dirty="0" smtClean="0"/>
            <a:t> </a:t>
          </a:r>
          <a:r>
            <a:rPr lang="ru-RU" sz="1900" dirty="0" err="1" smtClean="0"/>
            <a:t>освіти</a:t>
          </a:r>
          <a:r>
            <a:rPr lang="ru-RU" sz="1900" dirty="0" smtClean="0"/>
            <a:t> на засадах </a:t>
          </a:r>
          <a:r>
            <a:rPr lang="ru-RU" sz="1900" dirty="0" err="1" smtClean="0"/>
            <a:t>академічної</a:t>
          </a:r>
          <a:r>
            <a:rPr lang="ru-RU" sz="1900" dirty="0" smtClean="0"/>
            <a:t> </a:t>
          </a:r>
          <a:r>
            <a:rPr lang="ru-RU" sz="1900" dirty="0" err="1" smtClean="0"/>
            <a:t>доброчесності</a:t>
          </a:r>
          <a:endParaRPr lang="ru-RU" sz="1900" dirty="0"/>
        </a:p>
      </dgm:t>
    </dgm:pt>
    <dgm:pt modelId="{D8E55399-1782-4F5C-B515-E1935F30B3A8}" type="parTrans" cxnId="{9EFEA90D-0A4B-47E0-9EC0-55D61BD355D0}">
      <dgm:prSet/>
      <dgm:spPr/>
      <dgm:t>
        <a:bodyPr/>
        <a:lstStyle/>
        <a:p>
          <a:endParaRPr lang="ru-RU"/>
        </a:p>
      </dgm:t>
    </dgm:pt>
    <dgm:pt modelId="{9D85F312-1C1D-4B93-AA22-707CE790774A}" type="sibTrans" cxnId="{9EFEA90D-0A4B-47E0-9EC0-55D61BD355D0}">
      <dgm:prSet/>
      <dgm:spPr/>
      <dgm:t>
        <a:bodyPr/>
        <a:lstStyle/>
        <a:p>
          <a:endParaRPr lang="ru-RU"/>
        </a:p>
      </dgm:t>
    </dgm:pt>
    <dgm:pt modelId="{3EAA12AE-2D77-4313-8FEF-65D64CE9188F}" type="pres">
      <dgm:prSet presAssocID="{A0870538-0B38-4DFE-A04C-010A8866ED1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6F54DF-EEFB-453F-80CD-93F8A007C5D6}" type="pres">
      <dgm:prSet presAssocID="{BDC01C13-585B-4436-B266-97EF989E5B7B}" presName="circ1TxSh" presStyleLbl="vennNode1" presStyleIdx="0" presStyleCnt="1" custLinFactNeighborX="13148" custLinFactNeighborY="-1223"/>
      <dgm:spPr/>
      <dgm:t>
        <a:bodyPr/>
        <a:lstStyle/>
        <a:p>
          <a:endParaRPr lang="ru-RU"/>
        </a:p>
      </dgm:t>
    </dgm:pt>
  </dgm:ptLst>
  <dgm:cxnLst>
    <dgm:cxn modelId="{C8A3F18D-53B5-4340-86B8-02BCE02EFEF1}" type="presOf" srcId="{A0870538-0B38-4DFE-A04C-010A8866ED10}" destId="{3EAA12AE-2D77-4313-8FEF-65D64CE9188F}" srcOrd="0" destOrd="0" presId="urn:microsoft.com/office/officeart/2005/8/layout/venn1"/>
    <dgm:cxn modelId="{9EFEA90D-0A4B-47E0-9EC0-55D61BD355D0}" srcId="{A0870538-0B38-4DFE-A04C-010A8866ED10}" destId="{BDC01C13-585B-4436-B266-97EF989E5B7B}" srcOrd="0" destOrd="0" parTransId="{D8E55399-1782-4F5C-B515-E1935F30B3A8}" sibTransId="{9D85F312-1C1D-4B93-AA22-707CE790774A}"/>
    <dgm:cxn modelId="{FDDDAD2D-3091-4FE3-B74F-2F4FC9243E83}" type="presOf" srcId="{BDC01C13-585B-4436-B266-97EF989E5B7B}" destId="{8A6F54DF-EEFB-453F-80CD-93F8A007C5D6}" srcOrd="0" destOrd="0" presId="urn:microsoft.com/office/officeart/2005/8/layout/venn1"/>
    <dgm:cxn modelId="{6378FD6C-3B31-43B4-AAF8-917EBE7B948A}" type="presParOf" srcId="{3EAA12AE-2D77-4313-8FEF-65D64CE9188F}" destId="{8A6F54DF-EEFB-453F-80CD-93F8A007C5D6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B3E6A42D-59AC-4909-8B3D-17D9CCE8037C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F2C001-21DB-4776-B8A6-714F864C24DF}">
      <dgm:prSet custT="1"/>
      <dgm:spPr/>
      <dgm:t>
        <a:bodyPr/>
        <a:lstStyle/>
        <a:p>
          <a:pPr algn="ctr" rtl="0"/>
          <a:r>
            <a:rPr lang="ru-RU" sz="2800" b="0" i="0" dirty="0" smtClean="0">
              <a:solidFill>
                <a:srgbClr val="7030A0"/>
              </a:solidFill>
            </a:rPr>
            <a:t>11. ЯКІ ДЖЕРЕЛА/РЕСУРСИ ВИ ВИКОРИСТОВУЄТЕ ПРИ РОЗРОБЛЕННІ КАЛЕНДАРНО-ТЕМАТИЧНОГО ПЛАНУВАННЯ? (МОЖНА ОБРАТИ КІЛЬКА ВАРІАНТІВ ВІДПОВІДЕЙ)</a:t>
          </a:r>
          <a:endParaRPr lang="ru-RU" sz="2800" b="0" dirty="0">
            <a:solidFill>
              <a:srgbClr val="7030A0"/>
            </a:solidFill>
          </a:endParaRPr>
        </a:p>
      </dgm:t>
    </dgm:pt>
    <dgm:pt modelId="{DA9AE721-CDC7-4905-8639-2355C652C669}" type="parTrans" cxnId="{80065670-4BB1-470A-9D9C-BCF8ED78B717}">
      <dgm:prSet/>
      <dgm:spPr/>
      <dgm:t>
        <a:bodyPr/>
        <a:lstStyle/>
        <a:p>
          <a:endParaRPr lang="ru-RU" b="0"/>
        </a:p>
      </dgm:t>
    </dgm:pt>
    <dgm:pt modelId="{882288D9-3C41-4DBA-9224-9F29CD4CB7EA}" type="sibTrans" cxnId="{80065670-4BB1-470A-9D9C-BCF8ED78B717}">
      <dgm:prSet/>
      <dgm:spPr/>
      <dgm:t>
        <a:bodyPr/>
        <a:lstStyle/>
        <a:p>
          <a:endParaRPr lang="ru-RU" b="0"/>
        </a:p>
      </dgm:t>
    </dgm:pt>
    <dgm:pt modelId="{1706682A-7BCF-424F-A91F-23E376770944}" type="pres">
      <dgm:prSet presAssocID="{B3E6A42D-59AC-4909-8B3D-17D9CCE8037C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9440AB1D-184E-403B-BCA7-4E7742C9D7DB}" type="pres">
      <dgm:prSet presAssocID="{18F2C001-21DB-4776-B8A6-714F864C24DF}" presName="thickLine" presStyleLbl="alignNode1" presStyleIdx="0" presStyleCnt="1"/>
      <dgm:spPr/>
    </dgm:pt>
    <dgm:pt modelId="{BC9BAF79-7852-41D4-ADD8-FF116D0ED4B2}" type="pres">
      <dgm:prSet presAssocID="{18F2C001-21DB-4776-B8A6-714F864C24DF}" presName="horz1" presStyleCnt="0"/>
      <dgm:spPr/>
    </dgm:pt>
    <dgm:pt modelId="{0C876788-C61B-4ABC-B516-C975F53440BD}" type="pres">
      <dgm:prSet presAssocID="{18F2C001-21DB-4776-B8A6-714F864C24DF}" presName="tx1" presStyleLbl="revTx" presStyleIdx="0" presStyleCnt="1"/>
      <dgm:spPr/>
      <dgm:t>
        <a:bodyPr/>
        <a:lstStyle/>
        <a:p>
          <a:endParaRPr lang="ru-RU"/>
        </a:p>
      </dgm:t>
    </dgm:pt>
    <dgm:pt modelId="{7CB6CF82-9326-4E28-BD0D-690D5B7B5095}" type="pres">
      <dgm:prSet presAssocID="{18F2C001-21DB-4776-B8A6-714F864C24DF}" presName="vert1" presStyleCnt="0"/>
      <dgm:spPr/>
    </dgm:pt>
  </dgm:ptLst>
  <dgm:cxnLst>
    <dgm:cxn modelId="{80065670-4BB1-470A-9D9C-BCF8ED78B717}" srcId="{B3E6A42D-59AC-4909-8B3D-17D9CCE8037C}" destId="{18F2C001-21DB-4776-B8A6-714F864C24DF}" srcOrd="0" destOrd="0" parTransId="{DA9AE721-CDC7-4905-8639-2355C652C669}" sibTransId="{882288D9-3C41-4DBA-9224-9F29CD4CB7EA}"/>
    <dgm:cxn modelId="{5CB4E873-321B-47D5-9E03-5F52EA338B43}" type="presOf" srcId="{18F2C001-21DB-4776-B8A6-714F864C24DF}" destId="{0C876788-C61B-4ABC-B516-C975F53440BD}" srcOrd="0" destOrd="0" presId="urn:microsoft.com/office/officeart/2008/layout/LinedList"/>
    <dgm:cxn modelId="{4DBFA96C-D98A-4217-B897-F4A6C8008CB0}" type="presOf" srcId="{B3E6A42D-59AC-4909-8B3D-17D9CCE8037C}" destId="{1706682A-7BCF-424F-A91F-23E376770944}" srcOrd="0" destOrd="0" presId="urn:microsoft.com/office/officeart/2008/layout/LinedList"/>
    <dgm:cxn modelId="{ECD50CE0-A440-4C1A-99E1-E5FD4089A986}" type="presParOf" srcId="{1706682A-7BCF-424F-A91F-23E376770944}" destId="{9440AB1D-184E-403B-BCA7-4E7742C9D7DB}" srcOrd="0" destOrd="0" presId="urn:microsoft.com/office/officeart/2008/layout/LinedList"/>
    <dgm:cxn modelId="{06CCA461-D462-48D8-AF5C-BFD12FC7A425}" type="presParOf" srcId="{1706682A-7BCF-424F-A91F-23E376770944}" destId="{BC9BAF79-7852-41D4-ADD8-FF116D0ED4B2}" srcOrd="1" destOrd="0" presId="urn:microsoft.com/office/officeart/2008/layout/LinedList"/>
    <dgm:cxn modelId="{7C8F703C-90F0-459B-A3D9-7117525FEEBB}" type="presParOf" srcId="{BC9BAF79-7852-41D4-ADD8-FF116D0ED4B2}" destId="{0C876788-C61B-4ABC-B516-C975F53440BD}" srcOrd="0" destOrd="0" presId="urn:microsoft.com/office/officeart/2008/layout/LinedList"/>
    <dgm:cxn modelId="{8F8AB150-EAA8-44A0-9EE8-15E9246611F1}" type="presParOf" srcId="{BC9BAF79-7852-41D4-ADD8-FF116D0ED4B2}" destId="{7CB6CF82-9326-4E28-BD0D-690D5B7B509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15F79658-8C7B-4A33-989D-88F71F66A48B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7B1CBC-63C8-42AF-B07D-04D26FA51FE4}">
      <dgm:prSet custT="1"/>
      <dgm:spPr/>
      <dgm:t>
        <a:bodyPr/>
        <a:lstStyle/>
        <a:p>
          <a:pPr algn="ctr" rtl="0"/>
          <a:r>
            <a:rPr lang="ru-RU" sz="2400" b="0" i="0" dirty="0" smtClean="0">
              <a:solidFill>
                <a:srgbClr val="7030A0"/>
              </a:solidFill>
            </a:rPr>
            <a:t>12. ЯКУ ПІДТРИМКУ ВИ НАДАЄТЕ ЗДОБУВАЧАМ ОСВІТИ У ЇХНЬОМУ НАВЧАННІ?</a:t>
          </a:r>
          <a:r>
            <a:rPr lang="ru-RU" sz="2400" b="0" dirty="0" smtClean="0">
              <a:solidFill>
                <a:srgbClr val="7030A0"/>
              </a:solidFill>
            </a:rPr>
            <a:t/>
          </a:r>
          <a:br>
            <a:rPr lang="ru-RU" sz="2400" b="0" dirty="0" smtClean="0">
              <a:solidFill>
                <a:srgbClr val="7030A0"/>
              </a:solidFill>
            </a:rPr>
          </a:br>
          <a:r>
            <a:rPr lang="ru-RU" sz="2400" b="0" i="0" dirty="0" smtClean="0">
              <a:solidFill>
                <a:srgbClr val="7030A0"/>
              </a:solidFill>
            </a:rPr>
            <a:t>(МОЖНА ОБРАТИ КІЛЬКА ВАРІАНТІВ ВІДПОВІДЕЙ)</a:t>
          </a:r>
          <a:endParaRPr lang="ru-RU" sz="2400" b="0" dirty="0">
            <a:solidFill>
              <a:srgbClr val="7030A0"/>
            </a:solidFill>
          </a:endParaRPr>
        </a:p>
      </dgm:t>
    </dgm:pt>
    <dgm:pt modelId="{9EB9D28A-7F52-4295-A8A4-C064D1697963}" type="parTrans" cxnId="{489DC415-6450-4570-B226-A71697799802}">
      <dgm:prSet/>
      <dgm:spPr/>
      <dgm:t>
        <a:bodyPr/>
        <a:lstStyle/>
        <a:p>
          <a:endParaRPr lang="ru-RU" b="0"/>
        </a:p>
      </dgm:t>
    </dgm:pt>
    <dgm:pt modelId="{B334FA91-B97F-4AC3-9188-7121089FC50E}" type="sibTrans" cxnId="{489DC415-6450-4570-B226-A71697799802}">
      <dgm:prSet/>
      <dgm:spPr/>
      <dgm:t>
        <a:bodyPr/>
        <a:lstStyle/>
        <a:p>
          <a:endParaRPr lang="ru-RU" b="0"/>
        </a:p>
      </dgm:t>
    </dgm:pt>
    <dgm:pt modelId="{7C4A46FD-63E6-4B17-85A5-383BD057D20A}" type="pres">
      <dgm:prSet presAssocID="{15F79658-8C7B-4A33-989D-88F71F66A48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7C3FF0F-E325-4657-9E80-6DA306112190}" type="pres">
      <dgm:prSet presAssocID="{5B7B1CBC-63C8-42AF-B07D-04D26FA51FE4}" presName="thickLine" presStyleLbl="alignNode1" presStyleIdx="0" presStyleCnt="1"/>
      <dgm:spPr/>
    </dgm:pt>
    <dgm:pt modelId="{69F949B0-0BD3-428A-9895-6EDED30DC0BF}" type="pres">
      <dgm:prSet presAssocID="{5B7B1CBC-63C8-42AF-B07D-04D26FA51FE4}" presName="horz1" presStyleCnt="0"/>
      <dgm:spPr/>
    </dgm:pt>
    <dgm:pt modelId="{C9C8C6EF-9276-412A-A047-48B882D85939}" type="pres">
      <dgm:prSet presAssocID="{5B7B1CBC-63C8-42AF-B07D-04D26FA51FE4}" presName="tx1" presStyleLbl="revTx" presStyleIdx="0" presStyleCnt="1"/>
      <dgm:spPr/>
      <dgm:t>
        <a:bodyPr/>
        <a:lstStyle/>
        <a:p>
          <a:endParaRPr lang="ru-RU"/>
        </a:p>
      </dgm:t>
    </dgm:pt>
    <dgm:pt modelId="{667C231B-49FB-492A-BB37-D166C66F22C3}" type="pres">
      <dgm:prSet presAssocID="{5B7B1CBC-63C8-42AF-B07D-04D26FA51FE4}" presName="vert1" presStyleCnt="0"/>
      <dgm:spPr/>
    </dgm:pt>
  </dgm:ptLst>
  <dgm:cxnLst>
    <dgm:cxn modelId="{83A0DE60-AF00-43A4-A464-4958EC9569E5}" type="presOf" srcId="{15F79658-8C7B-4A33-989D-88F71F66A48B}" destId="{7C4A46FD-63E6-4B17-85A5-383BD057D20A}" srcOrd="0" destOrd="0" presId="urn:microsoft.com/office/officeart/2008/layout/LinedList"/>
    <dgm:cxn modelId="{489DC415-6450-4570-B226-A71697799802}" srcId="{15F79658-8C7B-4A33-989D-88F71F66A48B}" destId="{5B7B1CBC-63C8-42AF-B07D-04D26FA51FE4}" srcOrd="0" destOrd="0" parTransId="{9EB9D28A-7F52-4295-A8A4-C064D1697963}" sibTransId="{B334FA91-B97F-4AC3-9188-7121089FC50E}"/>
    <dgm:cxn modelId="{6842D0A1-CB49-49F4-A842-0E5C3689C577}" type="presOf" srcId="{5B7B1CBC-63C8-42AF-B07D-04D26FA51FE4}" destId="{C9C8C6EF-9276-412A-A047-48B882D85939}" srcOrd="0" destOrd="0" presId="urn:microsoft.com/office/officeart/2008/layout/LinedList"/>
    <dgm:cxn modelId="{2BCCE009-A028-43C0-BD6F-3F82DA48F406}" type="presParOf" srcId="{7C4A46FD-63E6-4B17-85A5-383BD057D20A}" destId="{47C3FF0F-E325-4657-9E80-6DA306112190}" srcOrd="0" destOrd="0" presId="urn:microsoft.com/office/officeart/2008/layout/LinedList"/>
    <dgm:cxn modelId="{E667869A-6987-4950-9CAE-58D47139AD3B}" type="presParOf" srcId="{7C4A46FD-63E6-4B17-85A5-383BD057D20A}" destId="{69F949B0-0BD3-428A-9895-6EDED30DC0BF}" srcOrd="1" destOrd="0" presId="urn:microsoft.com/office/officeart/2008/layout/LinedList"/>
    <dgm:cxn modelId="{D9EC0060-6C8B-4987-BB82-F0E2C1BFC573}" type="presParOf" srcId="{69F949B0-0BD3-428A-9895-6EDED30DC0BF}" destId="{C9C8C6EF-9276-412A-A047-48B882D85939}" srcOrd="0" destOrd="0" presId="urn:microsoft.com/office/officeart/2008/layout/LinedList"/>
    <dgm:cxn modelId="{60720124-ABFE-42FA-AFD3-801DF0977775}" type="presParOf" srcId="{69F949B0-0BD3-428A-9895-6EDED30DC0BF}" destId="{667C231B-49FB-492A-BB37-D166C66F22C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41048670-F65D-42DC-B62B-2402A106C3D1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0BD8E-B483-4B98-B138-11C26459B1EE}">
      <dgm:prSet custT="1"/>
      <dgm:spPr/>
      <dgm:t>
        <a:bodyPr/>
        <a:lstStyle/>
        <a:p>
          <a:pPr algn="ctr" rtl="0"/>
          <a:r>
            <a:rPr lang="ru-RU" sz="2400" b="0" i="0" dirty="0" smtClean="0">
              <a:solidFill>
                <a:srgbClr val="7030A0"/>
              </a:solidFill>
            </a:rPr>
            <a:t>13. ЩО ВИ РОБИТЕ ДЛЯ ТОГО, ЩОБ ЗАПОБІГАТИ ВИПАДКАМ ПОРУШЕНЬ АКАДЕМІЧНОЇ ДОБРОЧЕСНОСТІ СЕРЕД ЗДОБУВАЧІВ ОСВІТИ (СПИСУВАННЯ, ПЛАГІАТ, ФАЛЬСИФІКАЦІЯ ТОЩО)? (МОЖНА ОБРАТИ КІЛЬКА ВАРІАНТІВ ВІДПОВІДЕЙ)</a:t>
          </a:r>
          <a:endParaRPr lang="ru-RU" sz="2400" b="0" dirty="0">
            <a:solidFill>
              <a:srgbClr val="7030A0"/>
            </a:solidFill>
          </a:endParaRPr>
        </a:p>
      </dgm:t>
    </dgm:pt>
    <dgm:pt modelId="{6008786B-7D5F-48E5-AFC3-9F59976B3017}" type="parTrans" cxnId="{2792A455-4542-49EC-B623-1B7177BE6692}">
      <dgm:prSet/>
      <dgm:spPr/>
      <dgm:t>
        <a:bodyPr/>
        <a:lstStyle/>
        <a:p>
          <a:endParaRPr lang="ru-RU" sz="2400" b="0"/>
        </a:p>
      </dgm:t>
    </dgm:pt>
    <dgm:pt modelId="{981848B6-7572-450F-BF12-7659241F340F}" type="sibTrans" cxnId="{2792A455-4542-49EC-B623-1B7177BE6692}">
      <dgm:prSet/>
      <dgm:spPr/>
      <dgm:t>
        <a:bodyPr/>
        <a:lstStyle/>
        <a:p>
          <a:endParaRPr lang="ru-RU" sz="2400" b="0"/>
        </a:p>
      </dgm:t>
    </dgm:pt>
    <dgm:pt modelId="{7ACC11D8-0DB4-4373-B3AB-4E962E933B69}">
      <dgm:prSet custT="1"/>
      <dgm:spPr/>
      <dgm:t>
        <a:bodyPr/>
        <a:lstStyle/>
        <a:p>
          <a:pPr rtl="0"/>
          <a:endParaRPr lang="ru-RU" sz="4800" b="0"/>
        </a:p>
      </dgm:t>
    </dgm:pt>
    <dgm:pt modelId="{F7DD533F-8CC8-4004-B078-A4A704CE0480}" type="parTrans" cxnId="{2E7E5DDD-9392-4052-8473-2481B18B7F24}">
      <dgm:prSet/>
      <dgm:spPr/>
      <dgm:t>
        <a:bodyPr/>
        <a:lstStyle/>
        <a:p>
          <a:endParaRPr lang="ru-RU" sz="2400" b="0"/>
        </a:p>
      </dgm:t>
    </dgm:pt>
    <dgm:pt modelId="{96B80881-2F11-4F8D-ACF2-52679389FDD0}" type="sibTrans" cxnId="{2E7E5DDD-9392-4052-8473-2481B18B7F24}">
      <dgm:prSet/>
      <dgm:spPr/>
      <dgm:t>
        <a:bodyPr/>
        <a:lstStyle/>
        <a:p>
          <a:endParaRPr lang="ru-RU" sz="2400" b="0"/>
        </a:p>
      </dgm:t>
    </dgm:pt>
    <dgm:pt modelId="{BB1DDF59-7364-416B-91EC-66B114B57C27}" type="pres">
      <dgm:prSet presAssocID="{41048670-F65D-42DC-B62B-2402A106C3D1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E2558B5-3A02-432E-A125-8C54A18CA896}" type="pres">
      <dgm:prSet presAssocID="{3810BD8E-B483-4B98-B138-11C26459B1EE}" presName="thickLine" presStyleLbl="alignNode1" presStyleIdx="0" presStyleCnt="2"/>
      <dgm:spPr/>
    </dgm:pt>
    <dgm:pt modelId="{7CEFB2E5-F601-47C4-AB23-76EE00083CD4}" type="pres">
      <dgm:prSet presAssocID="{3810BD8E-B483-4B98-B138-11C26459B1EE}" presName="horz1" presStyleCnt="0"/>
      <dgm:spPr/>
    </dgm:pt>
    <dgm:pt modelId="{1DDC421C-405D-4258-A126-A09ACEA5FE1E}" type="pres">
      <dgm:prSet presAssocID="{3810BD8E-B483-4B98-B138-11C26459B1EE}" presName="tx1" presStyleLbl="revTx" presStyleIdx="0" presStyleCnt="2" custScaleY="200000" custLinFactNeighborX="-2699" custLinFactNeighborY="42734"/>
      <dgm:spPr/>
      <dgm:t>
        <a:bodyPr/>
        <a:lstStyle/>
        <a:p>
          <a:endParaRPr lang="ru-RU"/>
        </a:p>
      </dgm:t>
    </dgm:pt>
    <dgm:pt modelId="{E71F3CC7-7C55-4705-A26E-CA8B673CDE6A}" type="pres">
      <dgm:prSet presAssocID="{3810BD8E-B483-4B98-B138-11C26459B1EE}" presName="vert1" presStyleCnt="0"/>
      <dgm:spPr/>
    </dgm:pt>
    <dgm:pt modelId="{682FC298-0717-42CC-9FE3-11D81AD515DB}" type="pres">
      <dgm:prSet presAssocID="{7ACC11D8-0DB4-4373-B3AB-4E962E933B69}" presName="thickLine" presStyleLbl="alignNode1" presStyleIdx="1" presStyleCnt="2" custLinFactY="-100000" custLinFactNeighborX="1852" custLinFactNeighborY="-156872"/>
      <dgm:spPr/>
    </dgm:pt>
    <dgm:pt modelId="{C23602F0-EC82-4561-9DD0-CAC617E30C4A}" type="pres">
      <dgm:prSet presAssocID="{7ACC11D8-0DB4-4373-B3AB-4E962E933B69}" presName="horz1" presStyleCnt="0"/>
      <dgm:spPr/>
    </dgm:pt>
    <dgm:pt modelId="{1A7EE379-96F6-4A21-BEDA-B1C6C46CBDAB}" type="pres">
      <dgm:prSet presAssocID="{7ACC11D8-0DB4-4373-B3AB-4E962E933B69}" presName="tx1" presStyleLbl="revTx" presStyleIdx="1" presStyleCnt="2"/>
      <dgm:spPr/>
      <dgm:t>
        <a:bodyPr/>
        <a:lstStyle/>
        <a:p>
          <a:endParaRPr lang="ru-RU"/>
        </a:p>
      </dgm:t>
    </dgm:pt>
    <dgm:pt modelId="{6B00A605-AB90-4507-A4D8-5E1276D6DE70}" type="pres">
      <dgm:prSet presAssocID="{7ACC11D8-0DB4-4373-B3AB-4E962E933B69}" presName="vert1" presStyleCnt="0"/>
      <dgm:spPr/>
    </dgm:pt>
  </dgm:ptLst>
  <dgm:cxnLst>
    <dgm:cxn modelId="{0F9B42DA-FE34-4804-A82B-A2CCE301AA88}" type="presOf" srcId="{3810BD8E-B483-4B98-B138-11C26459B1EE}" destId="{1DDC421C-405D-4258-A126-A09ACEA5FE1E}" srcOrd="0" destOrd="0" presId="urn:microsoft.com/office/officeart/2008/layout/LinedList"/>
    <dgm:cxn modelId="{C48E31AF-E025-46B2-8F6F-69B8E6C74B1D}" type="presOf" srcId="{7ACC11D8-0DB4-4373-B3AB-4E962E933B69}" destId="{1A7EE379-96F6-4A21-BEDA-B1C6C46CBDAB}" srcOrd="0" destOrd="0" presId="urn:microsoft.com/office/officeart/2008/layout/LinedList"/>
    <dgm:cxn modelId="{9485B9A0-BC27-432C-817E-5CA412A984CA}" type="presOf" srcId="{41048670-F65D-42DC-B62B-2402A106C3D1}" destId="{BB1DDF59-7364-416B-91EC-66B114B57C27}" srcOrd="0" destOrd="0" presId="urn:microsoft.com/office/officeart/2008/layout/LinedList"/>
    <dgm:cxn modelId="{2792A455-4542-49EC-B623-1B7177BE6692}" srcId="{41048670-F65D-42DC-B62B-2402A106C3D1}" destId="{3810BD8E-B483-4B98-B138-11C26459B1EE}" srcOrd="0" destOrd="0" parTransId="{6008786B-7D5F-48E5-AFC3-9F59976B3017}" sibTransId="{981848B6-7572-450F-BF12-7659241F340F}"/>
    <dgm:cxn modelId="{2E7E5DDD-9392-4052-8473-2481B18B7F24}" srcId="{41048670-F65D-42DC-B62B-2402A106C3D1}" destId="{7ACC11D8-0DB4-4373-B3AB-4E962E933B69}" srcOrd="1" destOrd="0" parTransId="{F7DD533F-8CC8-4004-B078-A4A704CE0480}" sibTransId="{96B80881-2F11-4F8D-ACF2-52679389FDD0}"/>
    <dgm:cxn modelId="{668F7811-57C5-4403-BAB8-146F789DE529}" type="presParOf" srcId="{BB1DDF59-7364-416B-91EC-66B114B57C27}" destId="{8E2558B5-3A02-432E-A125-8C54A18CA896}" srcOrd="0" destOrd="0" presId="urn:microsoft.com/office/officeart/2008/layout/LinedList"/>
    <dgm:cxn modelId="{B7494A44-1471-4F30-86FD-5B4C91DD4294}" type="presParOf" srcId="{BB1DDF59-7364-416B-91EC-66B114B57C27}" destId="{7CEFB2E5-F601-47C4-AB23-76EE00083CD4}" srcOrd="1" destOrd="0" presId="urn:microsoft.com/office/officeart/2008/layout/LinedList"/>
    <dgm:cxn modelId="{EFBBCC91-B137-4738-AC95-7969FB497A29}" type="presParOf" srcId="{7CEFB2E5-F601-47C4-AB23-76EE00083CD4}" destId="{1DDC421C-405D-4258-A126-A09ACEA5FE1E}" srcOrd="0" destOrd="0" presId="urn:microsoft.com/office/officeart/2008/layout/LinedList"/>
    <dgm:cxn modelId="{B233892D-D813-49B9-90E5-9D1387FB3FC4}" type="presParOf" srcId="{7CEFB2E5-F601-47C4-AB23-76EE00083CD4}" destId="{E71F3CC7-7C55-4705-A26E-CA8B673CDE6A}" srcOrd="1" destOrd="0" presId="urn:microsoft.com/office/officeart/2008/layout/LinedList"/>
    <dgm:cxn modelId="{68915788-5C0B-4920-9355-F05944C34375}" type="presParOf" srcId="{BB1DDF59-7364-416B-91EC-66B114B57C27}" destId="{682FC298-0717-42CC-9FE3-11D81AD515DB}" srcOrd="2" destOrd="0" presId="urn:microsoft.com/office/officeart/2008/layout/LinedList"/>
    <dgm:cxn modelId="{A2987A8F-527B-4D4C-819F-81A8DBEA3E50}" type="presParOf" srcId="{BB1DDF59-7364-416B-91EC-66B114B57C27}" destId="{C23602F0-EC82-4561-9DD0-CAC617E30C4A}" srcOrd="3" destOrd="0" presId="urn:microsoft.com/office/officeart/2008/layout/LinedList"/>
    <dgm:cxn modelId="{32D826D7-D288-43E1-9C95-3D5A432FD5B0}" type="presParOf" srcId="{C23602F0-EC82-4561-9DD0-CAC617E30C4A}" destId="{1A7EE379-96F6-4A21-BEDA-B1C6C46CBDAB}" srcOrd="0" destOrd="0" presId="urn:microsoft.com/office/officeart/2008/layout/LinedList"/>
    <dgm:cxn modelId="{4053DACA-473E-46FF-BE26-222EC47E1ECD}" type="presParOf" srcId="{C23602F0-EC82-4561-9DD0-CAC617E30C4A}" destId="{6B00A605-AB90-4507-A4D8-5E1276D6DE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50B0A2BD-0DE9-471C-90D8-B7FBE0C62558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7E4A39-F772-4680-A52C-EE0B4156BB55}">
      <dgm:prSet custT="1"/>
      <dgm:spPr/>
      <dgm:t>
        <a:bodyPr/>
        <a:lstStyle/>
        <a:p>
          <a:pPr algn="ctr" rtl="0"/>
          <a:r>
            <a:rPr lang="ru-RU" sz="2400" b="0" i="0" dirty="0" smtClean="0">
              <a:solidFill>
                <a:srgbClr val="7030A0"/>
              </a:solidFill>
            </a:rPr>
            <a:t>14. ВКАЖІТЬ У ЯКИЙ СПОСІБ ВИ ПОШИРЮЄТЕ ВЛАСНИЙ ПЕДАГОГІЧНИЙ ДОСВІД?  (МОЖНА ОБРАТИ КІЛЬКА ВАРІАНТІВ ВІДПОВІДЕЙ)</a:t>
          </a:r>
          <a:r>
            <a:rPr lang="ru-RU" sz="2400" b="0" dirty="0" smtClean="0">
              <a:solidFill>
                <a:srgbClr val="7030A0"/>
              </a:solidFill>
            </a:rPr>
            <a:t/>
          </a:r>
          <a:br>
            <a:rPr lang="ru-RU" sz="2400" b="0" dirty="0" smtClean="0">
              <a:solidFill>
                <a:srgbClr val="7030A0"/>
              </a:solidFill>
            </a:rPr>
          </a:br>
          <a:endParaRPr lang="ru-RU" sz="2400" b="0" dirty="0">
            <a:solidFill>
              <a:srgbClr val="7030A0"/>
            </a:solidFill>
          </a:endParaRPr>
        </a:p>
      </dgm:t>
    </dgm:pt>
    <dgm:pt modelId="{83D59A4B-6D76-4975-B09E-0B115E7C4BCD}" type="parTrans" cxnId="{1E42431D-C6EC-427F-8C93-9E70E5148EDF}">
      <dgm:prSet/>
      <dgm:spPr/>
      <dgm:t>
        <a:bodyPr/>
        <a:lstStyle/>
        <a:p>
          <a:endParaRPr lang="ru-RU"/>
        </a:p>
      </dgm:t>
    </dgm:pt>
    <dgm:pt modelId="{8FB1AEB7-DD84-4F25-BE94-BB3BB4CEE1FE}" type="sibTrans" cxnId="{1E42431D-C6EC-427F-8C93-9E70E5148EDF}">
      <dgm:prSet/>
      <dgm:spPr/>
      <dgm:t>
        <a:bodyPr/>
        <a:lstStyle/>
        <a:p>
          <a:endParaRPr lang="ru-RU"/>
        </a:p>
      </dgm:t>
    </dgm:pt>
    <dgm:pt modelId="{46B515D2-65C5-495B-8542-47B2DAF302C7}" type="pres">
      <dgm:prSet presAssocID="{50B0A2BD-0DE9-471C-90D8-B7FBE0C62558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387F98-8DE2-4684-A84E-F5B94AD43DF5}" type="pres">
      <dgm:prSet presAssocID="{647E4A39-F772-4680-A52C-EE0B4156BB55}" presName="thickLine" presStyleLbl="alignNode1" presStyleIdx="0" presStyleCnt="1"/>
      <dgm:spPr/>
    </dgm:pt>
    <dgm:pt modelId="{BA7F44DE-2331-4B36-9D74-3C722B9A47C5}" type="pres">
      <dgm:prSet presAssocID="{647E4A39-F772-4680-A52C-EE0B4156BB55}" presName="horz1" presStyleCnt="0"/>
      <dgm:spPr/>
    </dgm:pt>
    <dgm:pt modelId="{D6D0F039-32BF-4DFA-984A-3BC71000E720}" type="pres">
      <dgm:prSet presAssocID="{647E4A39-F772-4680-A52C-EE0B4156BB55}" presName="tx1" presStyleLbl="revTx" presStyleIdx="0" presStyleCnt="1" custLinFactNeighborX="2690" custLinFactNeighborY="-7326"/>
      <dgm:spPr/>
      <dgm:t>
        <a:bodyPr/>
        <a:lstStyle/>
        <a:p>
          <a:endParaRPr lang="ru-RU"/>
        </a:p>
      </dgm:t>
    </dgm:pt>
    <dgm:pt modelId="{2B80F171-FC98-4AB7-8B91-1D15040724D1}" type="pres">
      <dgm:prSet presAssocID="{647E4A39-F772-4680-A52C-EE0B4156BB55}" presName="vert1" presStyleCnt="0"/>
      <dgm:spPr/>
    </dgm:pt>
  </dgm:ptLst>
  <dgm:cxnLst>
    <dgm:cxn modelId="{03710997-A399-4DFC-B6BD-F03D1C5B6E2A}" type="presOf" srcId="{647E4A39-F772-4680-A52C-EE0B4156BB55}" destId="{D6D0F039-32BF-4DFA-984A-3BC71000E720}" srcOrd="0" destOrd="0" presId="urn:microsoft.com/office/officeart/2008/layout/LinedList"/>
    <dgm:cxn modelId="{1E42431D-C6EC-427F-8C93-9E70E5148EDF}" srcId="{50B0A2BD-0DE9-471C-90D8-B7FBE0C62558}" destId="{647E4A39-F772-4680-A52C-EE0B4156BB55}" srcOrd="0" destOrd="0" parTransId="{83D59A4B-6D76-4975-B09E-0B115E7C4BCD}" sibTransId="{8FB1AEB7-DD84-4F25-BE94-BB3BB4CEE1FE}"/>
    <dgm:cxn modelId="{F08F4071-2EB5-4742-BA41-F94BF2D77428}" type="presOf" srcId="{50B0A2BD-0DE9-471C-90D8-B7FBE0C62558}" destId="{46B515D2-65C5-495B-8542-47B2DAF302C7}" srcOrd="0" destOrd="0" presId="urn:microsoft.com/office/officeart/2008/layout/LinedList"/>
    <dgm:cxn modelId="{F60F7F42-66D4-4061-B14E-E38EB9C0E256}" type="presParOf" srcId="{46B515D2-65C5-495B-8542-47B2DAF302C7}" destId="{76387F98-8DE2-4684-A84E-F5B94AD43DF5}" srcOrd="0" destOrd="0" presId="urn:microsoft.com/office/officeart/2008/layout/LinedList"/>
    <dgm:cxn modelId="{DEC397E4-A24B-4D18-8164-6FD5BBC875CB}" type="presParOf" srcId="{46B515D2-65C5-495B-8542-47B2DAF302C7}" destId="{BA7F44DE-2331-4B36-9D74-3C722B9A47C5}" srcOrd="1" destOrd="0" presId="urn:microsoft.com/office/officeart/2008/layout/LinedList"/>
    <dgm:cxn modelId="{E2148A34-C8AA-4269-AFAA-5FAB9835FBE2}" type="presParOf" srcId="{BA7F44DE-2331-4B36-9D74-3C722B9A47C5}" destId="{D6D0F039-32BF-4DFA-984A-3BC71000E720}" srcOrd="0" destOrd="0" presId="urn:microsoft.com/office/officeart/2008/layout/LinedList"/>
    <dgm:cxn modelId="{36988739-8C88-400A-A26C-F6E2DBA27D66}" type="presParOf" srcId="{BA7F44DE-2331-4B36-9D74-3C722B9A47C5}" destId="{2B80F171-FC98-4AB7-8B91-1D15040724D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875D0F-EE44-4CC5-A5F1-C45B1D03C65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225CD4-B38B-40EC-9DB8-E2E62B0F9ED8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ru-RU" b="1" dirty="0" err="1" smtClean="0"/>
            <a:t>Педагогічна</a:t>
          </a:r>
          <a:r>
            <a:rPr lang="ru-RU" b="1" dirty="0" smtClean="0"/>
            <a:t> </a:t>
          </a:r>
          <a:r>
            <a:rPr lang="ru-RU" b="1" dirty="0" err="1" smtClean="0"/>
            <a:t>діяльність</a:t>
          </a:r>
          <a:r>
            <a:rPr lang="ru-RU" b="1" dirty="0" smtClean="0"/>
            <a:t> </a:t>
          </a:r>
          <a:r>
            <a:rPr lang="ru-RU" b="1" dirty="0" err="1" smtClean="0"/>
            <a:t>педагогічних</a:t>
          </a:r>
          <a:r>
            <a:rPr lang="ru-RU" b="1" dirty="0" smtClean="0"/>
            <a:t> </a:t>
          </a:r>
          <a:r>
            <a:rPr lang="ru-RU" b="1" dirty="0" err="1" smtClean="0"/>
            <a:t>працівників</a:t>
          </a:r>
          <a:endParaRPr lang="ru-RU" b="1" dirty="0"/>
        </a:p>
      </dgm:t>
    </dgm:pt>
    <dgm:pt modelId="{627E2635-E7EC-445E-A335-B2C5B09227EF}" type="parTrans" cxnId="{2842FB5F-7A57-4981-B47B-F280ADD9EC71}">
      <dgm:prSet/>
      <dgm:spPr/>
      <dgm:t>
        <a:bodyPr/>
        <a:lstStyle/>
        <a:p>
          <a:endParaRPr lang="ru-RU" b="1"/>
        </a:p>
      </dgm:t>
    </dgm:pt>
    <dgm:pt modelId="{AB26BFA0-0F31-4694-BC92-D0E0A48D925E}" type="sibTrans" cxnId="{2842FB5F-7A57-4981-B47B-F280ADD9EC71}">
      <dgm:prSet/>
      <dgm:spPr/>
      <dgm:t>
        <a:bodyPr/>
        <a:lstStyle/>
        <a:p>
          <a:endParaRPr lang="ru-RU" b="1"/>
        </a:p>
      </dgm:t>
    </dgm:pt>
    <dgm:pt modelId="{28179C8E-57AC-42A8-8488-B072708104B1}" type="pres">
      <dgm:prSet presAssocID="{F1875D0F-EE44-4CC5-A5F1-C45B1D03C65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6900F3-7A63-4CDC-9D1B-6D4B40DB88E8}" type="pres">
      <dgm:prSet presAssocID="{F8225CD4-B38B-40EC-9DB8-E2E62B0F9ED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42FB5F-7A57-4981-B47B-F280ADD9EC71}" srcId="{F1875D0F-EE44-4CC5-A5F1-C45B1D03C658}" destId="{F8225CD4-B38B-40EC-9DB8-E2E62B0F9ED8}" srcOrd="0" destOrd="0" parTransId="{627E2635-E7EC-445E-A335-B2C5B09227EF}" sibTransId="{AB26BFA0-0F31-4694-BC92-D0E0A48D925E}"/>
    <dgm:cxn modelId="{CCA488FD-E8A1-4C05-B1B4-C88B36B70823}" type="presOf" srcId="{F8225CD4-B38B-40EC-9DB8-E2E62B0F9ED8}" destId="{016900F3-7A63-4CDC-9D1B-6D4B40DB88E8}" srcOrd="0" destOrd="0" presId="urn:microsoft.com/office/officeart/2005/8/layout/vList2"/>
    <dgm:cxn modelId="{8B3AB0B5-A529-4A74-9A86-6346EDCB6CF8}" type="presOf" srcId="{F1875D0F-EE44-4CC5-A5F1-C45B1D03C658}" destId="{28179C8E-57AC-42A8-8488-B072708104B1}" srcOrd="0" destOrd="0" presId="urn:microsoft.com/office/officeart/2005/8/layout/vList2"/>
    <dgm:cxn modelId="{FDFE4ACB-BBFA-4C13-9722-7A8A23311BFB}" type="presParOf" srcId="{28179C8E-57AC-42A8-8488-B072708104B1}" destId="{016900F3-7A63-4CDC-9D1B-6D4B40DB88E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FF2FAB1-1E18-4ED7-8938-B14209A3233E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367485-0E9C-4E34-91EB-7B23928A40B6}">
      <dgm:prSet/>
      <dgm:spPr>
        <a:solidFill>
          <a:schemeClr val="accent2"/>
        </a:solidFill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ru-RU" dirty="0" err="1" smtClean="0"/>
            <a:t>Аналітичний</a:t>
          </a:r>
          <a:r>
            <a:rPr lang="ru-RU" dirty="0" smtClean="0"/>
            <a:t> </a:t>
          </a:r>
          <a:r>
            <a:rPr lang="ru-RU" dirty="0" err="1" smtClean="0"/>
            <a:t>звіт</a:t>
          </a:r>
          <a:r>
            <a:rPr lang="ru-RU" dirty="0" smtClean="0"/>
            <a:t> за результатами </a:t>
          </a:r>
          <a:r>
            <a:rPr lang="ru-RU" dirty="0" err="1" smtClean="0"/>
            <a:t>самооцінювання</a:t>
          </a:r>
          <a:endParaRPr lang="ru-RU" dirty="0"/>
        </a:p>
      </dgm:t>
    </dgm:pt>
    <dgm:pt modelId="{80DAB1A7-F23D-4DEE-9A76-91FC46827887}" type="parTrans" cxnId="{F4B9995F-FF31-45DC-8F8C-F2F8BACF62A7}">
      <dgm:prSet/>
      <dgm:spPr/>
      <dgm:t>
        <a:bodyPr/>
        <a:lstStyle/>
        <a:p>
          <a:pPr algn="ctr"/>
          <a:endParaRPr lang="ru-RU"/>
        </a:p>
      </dgm:t>
    </dgm:pt>
    <dgm:pt modelId="{F2F5445A-59E4-4287-9736-8FB771E6BDD6}" type="sibTrans" cxnId="{F4B9995F-FF31-45DC-8F8C-F2F8BACF62A7}">
      <dgm:prSet/>
      <dgm:spPr/>
      <dgm:t>
        <a:bodyPr/>
        <a:lstStyle/>
        <a:p>
          <a:pPr algn="ctr"/>
          <a:endParaRPr lang="ru-RU"/>
        </a:p>
      </dgm:t>
    </dgm:pt>
    <dgm:pt modelId="{A052954A-434F-4777-BC0B-56BA12C391FD}" type="pres">
      <dgm:prSet presAssocID="{FFF2FAB1-1E18-4ED7-8938-B14209A3233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5517CC-9939-41FA-B680-4249C9FD2003}" type="pres">
      <dgm:prSet presAssocID="{7D367485-0E9C-4E34-91EB-7B23928A40B6}" presName="parentText" presStyleLbl="node1" presStyleIdx="0" presStyleCnt="1" custLinFactNeighborX="0" custLinFactNeighborY="-2177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27C417-D7E6-401E-A7F8-C84A065DD2AD}" type="presOf" srcId="{7D367485-0E9C-4E34-91EB-7B23928A40B6}" destId="{A65517CC-9939-41FA-B680-4249C9FD2003}" srcOrd="0" destOrd="0" presId="urn:microsoft.com/office/officeart/2005/8/layout/vList2"/>
    <dgm:cxn modelId="{122CA2A4-1EF1-4BB2-907C-B3C0A3C74852}" type="presOf" srcId="{FFF2FAB1-1E18-4ED7-8938-B14209A3233E}" destId="{A052954A-434F-4777-BC0B-56BA12C391FD}" srcOrd="0" destOrd="0" presId="urn:microsoft.com/office/officeart/2005/8/layout/vList2"/>
    <dgm:cxn modelId="{F4B9995F-FF31-45DC-8F8C-F2F8BACF62A7}" srcId="{FFF2FAB1-1E18-4ED7-8938-B14209A3233E}" destId="{7D367485-0E9C-4E34-91EB-7B23928A40B6}" srcOrd="0" destOrd="0" parTransId="{80DAB1A7-F23D-4DEE-9A76-91FC46827887}" sibTransId="{F2F5445A-59E4-4287-9736-8FB771E6BDD6}"/>
    <dgm:cxn modelId="{7CFD6D15-9ECC-4809-B853-54EE6266E91F}" type="presParOf" srcId="{A052954A-434F-4777-BC0B-56BA12C391FD}" destId="{A65517CC-9939-41FA-B680-4249C9FD200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901735D-30A4-47FA-A0FC-7BA0F0284B1C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87AF327-2BCD-4D15-8B1E-046282309824}">
      <dgm:prSet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ru-RU" dirty="0" smtClean="0"/>
            <a:t>Участь в </a:t>
          </a:r>
          <a:r>
            <a:rPr lang="ru-RU" dirty="0" err="1" smtClean="0"/>
            <a:t>опитуванні</a:t>
          </a:r>
          <a:r>
            <a:rPr lang="ru-RU" dirty="0" smtClean="0"/>
            <a:t> взяли:</a:t>
          </a:r>
          <a:endParaRPr lang="ru-RU" dirty="0"/>
        </a:p>
      </dgm:t>
    </dgm:pt>
    <dgm:pt modelId="{24EB6E96-1551-440F-8D31-5F47D1F71CED}" type="parTrans" cxnId="{39BFE69E-2B55-4063-8DC7-074F9C0D5A84}">
      <dgm:prSet/>
      <dgm:spPr/>
      <dgm:t>
        <a:bodyPr/>
        <a:lstStyle/>
        <a:p>
          <a:endParaRPr lang="ru-RU"/>
        </a:p>
      </dgm:t>
    </dgm:pt>
    <dgm:pt modelId="{3662A0B5-00DE-4664-B63E-1B444C2C4024}" type="sibTrans" cxnId="{39BFE69E-2B55-4063-8DC7-074F9C0D5A84}">
      <dgm:prSet/>
      <dgm:spPr/>
      <dgm:t>
        <a:bodyPr/>
        <a:lstStyle/>
        <a:p>
          <a:endParaRPr lang="ru-RU"/>
        </a:p>
      </dgm:t>
    </dgm:pt>
    <dgm:pt modelId="{55C319DF-E33A-4CDA-9B92-FA5950A0316A}" type="pres">
      <dgm:prSet presAssocID="{E901735D-30A4-47FA-A0FC-7BA0F0284B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B48C77-9705-4CAC-BBC7-8EDD58A6D19A}" type="pres">
      <dgm:prSet presAssocID="{787AF327-2BCD-4D15-8B1E-046282309824}" presName="parentText" presStyleLbl="node1" presStyleIdx="0" presStyleCnt="1" custLinFactNeighborX="-386" custLinFactNeighborY="-228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F185B9-429F-45E4-B735-B311F856ECE4}" type="presOf" srcId="{787AF327-2BCD-4D15-8B1E-046282309824}" destId="{66B48C77-9705-4CAC-BBC7-8EDD58A6D19A}" srcOrd="0" destOrd="0" presId="urn:microsoft.com/office/officeart/2005/8/layout/vList2"/>
    <dgm:cxn modelId="{CBB88186-45C8-4E74-B943-55B5228D17D8}" type="presOf" srcId="{E901735D-30A4-47FA-A0FC-7BA0F0284B1C}" destId="{55C319DF-E33A-4CDA-9B92-FA5950A0316A}" srcOrd="0" destOrd="0" presId="urn:microsoft.com/office/officeart/2005/8/layout/vList2"/>
    <dgm:cxn modelId="{39BFE69E-2B55-4063-8DC7-074F9C0D5A84}" srcId="{E901735D-30A4-47FA-A0FC-7BA0F0284B1C}" destId="{787AF327-2BCD-4D15-8B1E-046282309824}" srcOrd="0" destOrd="0" parTransId="{24EB6E96-1551-440F-8D31-5F47D1F71CED}" sibTransId="{3662A0B5-00DE-4664-B63E-1B444C2C4024}"/>
    <dgm:cxn modelId="{F1969566-57DE-4BDC-8E74-C0E58E972C9D}" type="presParOf" srcId="{55C319DF-E33A-4CDA-9B92-FA5950A0316A}" destId="{66B48C77-9705-4CAC-BBC7-8EDD58A6D1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A635C21-A072-43A1-B94B-DF82FDC69C08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0B87F17-68C7-4F52-9D87-27AA195D71E6}">
      <dgm:prSet custT="1"/>
      <dgm:spPr>
        <a:ln>
          <a:solidFill>
            <a:schemeClr val="tx1"/>
          </a:solidFill>
        </a:ln>
      </dgm:spPr>
      <dgm:t>
        <a:bodyPr/>
        <a:lstStyle/>
        <a:p>
          <a:pPr algn="ctr" rtl="0"/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Звіт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результатами </a:t>
          </a:r>
          <a:r>
            <a:rPr lang="ru-RU" sz="2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опитування</a:t>
          </a:r>
          <a:r>
            <a: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учнів </a:t>
          </a:r>
          <a:endParaRPr lang="ru-RU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B4C8BB-FB0D-4775-963B-608F48BCCA0D}" type="parTrans" cxnId="{6182C833-21FE-4D71-BE00-88A75F597EC9}">
      <dgm:prSet/>
      <dgm:spPr/>
      <dgm:t>
        <a:bodyPr/>
        <a:lstStyle/>
        <a:p>
          <a:endParaRPr lang="ru-RU"/>
        </a:p>
      </dgm:t>
    </dgm:pt>
    <dgm:pt modelId="{3D6AD265-6D15-486C-9E4B-44063FEB1DFD}" type="sibTrans" cxnId="{6182C833-21FE-4D71-BE00-88A75F597EC9}">
      <dgm:prSet/>
      <dgm:spPr/>
      <dgm:t>
        <a:bodyPr/>
        <a:lstStyle/>
        <a:p>
          <a:endParaRPr lang="ru-RU"/>
        </a:p>
      </dgm:t>
    </dgm:pt>
    <dgm:pt modelId="{D0ED23FF-A3BB-49E0-BD28-7919D98D2813}" type="pres">
      <dgm:prSet presAssocID="{AA635C21-A072-43A1-B94B-DF82FDC69C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1CA269-6F72-4A95-BD57-AC0F185C8D04}" type="pres">
      <dgm:prSet presAssocID="{A0B87F17-68C7-4F52-9D87-27AA195D71E6}" presName="parentText" presStyleLbl="node1" presStyleIdx="0" presStyleCnt="1" custLinFactNeighborX="9294" custLinFactNeighborY="-5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EEFC1C-9BE5-4733-8F84-F159AC97723E}" type="presOf" srcId="{A0B87F17-68C7-4F52-9D87-27AA195D71E6}" destId="{951CA269-6F72-4A95-BD57-AC0F185C8D04}" srcOrd="0" destOrd="0" presId="urn:microsoft.com/office/officeart/2005/8/layout/vList2"/>
    <dgm:cxn modelId="{0337E6C2-F4E0-4A8F-8033-0A8EF9B69F6E}" type="presOf" srcId="{AA635C21-A072-43A1-B94B-DF82FDC69C08}" destId="{D0ED23FF-A3BB-49E0-BD28-7919D98D2813}" srcOrd="0" destOrd="0" presId="urn:microsoft.com/office/officeart/2005/8/layout/vList2"/>
    <dgm:cxn modelId="{6182C833-21FE-4D71-BE00-88A75F597EC9}" srcId="{AA635C21-A072-43A1-B94B-DF82FDC69C08}" destId="{A0B87F17-68C7-4F52-9D87-27AA195D71E6}" srcOrd="0" destOrd="0" parTransId="{28B4C8BB-FB0D-4775-963B-608F48BCCA0D}" sibTransId="{3D6AD265-6D15-486C-9E4B-44063FEB1DFD}"/>
    <dgm:cxn modelId="{2BB820A9-9D36-4B52-9285-5BEEA603FC31}" type="presParOf" srcId="{D0ED23FF-A3BB-49E0-BD28-7919D98D2813}" destId="{951CA269-6F72-4A95-BD57-AC0F185C8D0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9D3494-C4CB-4B08-92CC-81DF435D54AE}">
      <dsp:nvSpPr>
        <dsp:cNvPr id="0" name=""/>
        <dsp:cNvSpPr/>
      </dsp:nvSpPr>
      <dsp:spPr>
        <a:xfrm>
          <a:off x="0" y="0"/>
          <a:ext cx="768999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F825D-5B03-480C-8479-1EAA3919B3FB}">
      <dsp:nvSpPr>
        <dsp:cNvPr id="0" name=""/>
        <dsp:cNvSpPr/>
      </dsp:nvSpPr>
      <dsp:spPr>
        <a:xfrm>
          <a:off x="0" y="0"/>
          <a:ext cx="7689994" cy="1041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err="1" smtClean="0"/>
            <a:t>Педагогічна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діяльність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педагогічних</a:t>
          </a:r>
          <a:r>
            <a:rPr lang="ru-RU" sz="2900" kern="1200" dirty="0" smtClean="0"/>
            <a:t> </a:t>
          </a:r>
          <a:r>
            <a:rPr lang="ru-RU" sz="2900" kern="1200" dirty="0" err="1" smtClean="0"/>
            <a:t>працівників</a:t>
          </a:r>
          <a:endParaRPr lang="ru-RU" sz="2900" kern="1200" dirty="0"/>
        </a:p>
      </dsp:txBody>
      <dsp:txXfrm>
        <a:off x="0" y="0"/>
        <a:ext cx="7689994" cy="104167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A7CA73-9808-4E67-9678-29B317034A66}">
      <dsp:nvSpPr>
        <dsp:cNvPr id="0" name=""/>
        <dsp:cNvSpPr/>
      </dsp:nvSpPr>
      <dsp:spPr>
        <a:xfrm>
          <a:off x="0" y="480"/>
          <a:ext cx="1100092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26E3F82-A40B-479F-937E-64ED3077E126}">
      <dsp:nvSpPr>
        <dsp:cNvPr id="0" name=""/>
        <dsp:cNvSpPr/>
      </dsp:nvSpPr>
      <dsp:spPr>
        <a:xfrm>
          <a:off x="0" y="480"/>
          <a:ext cx="11000921" cy="9830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smtClean="0">
              <a:solidFill>
                <a:srgbClr val="002060"/>
              </a:solidFill>
            </a:rPr>
            <a:t>1. ВМІННЯ ПЕДАГОГА ЦІКАВО ОРГАНІЗУВАТИ ВИВЧЕННЯ ПРЕДМЕТА, ЯКИЙ ВІН ВИКЛАДАЄ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0" y="480"/>
        <a:ext cx="11000921" cy="9830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6E08F7-E998-4BD3-AA5F-4BBFB809D56F}">
      <dsp:nvSpPr>
        <dsp:cNvPr id="0" name=""/>
        <dsp:cNvSpPr/>
      </dsp:nvSpPr>
      <dsp:spPr>
        <a:xfrm>
          <a:off x="0" y="405"/>
          <a:ext cx="986245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4950A7-550F-4B95-8AE6-1FB00E48C06F}">
      <dsp:nvSpPr>
        <dsp:cNvPr id="0" name=""/>
        <dsp:cNvSpPr/>
      </dsp:nvSpPr>
      <dsp:spPr>
        <a:xfrm>
          <a:off x="0" y="405"/>
          <a:ext cx="9862458" cy="8301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rgbClr val="002060"/>
              </a:solidFill>
            </a:rPr>
            <a:t>2. ВМІННЯ ПЕДАГОГА ЦІКАВО ОРГАНІЗУВАТИ РОБОТУ ФАКУЛЬТАТИВУ, ГУРТКА, СЕКЦІЇ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0" y="405"/>
        <a:ext cx="9862458" cy="83018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59C22-32C8-49BD-8AC7-5E4765531346}">
      <dsp:nvSpPr>
        <dsp:cNvPr id="0" name=""/>
        <dsp:cNvSpPr/>
      </dsp:nvSpPr>
      <dsp:spPr>
        <a:xfrm>
          <a:off x="0" y="3438"/>
          <a:ext cx="10179504" cy="7675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Звіт</a:t>
          </a: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результатами </a:t>
          </a:r>
          <a:r>
            <a:rPr lang="ru-RU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опитування</a:t>
          </a: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учнів 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67" y="40905"/>
        <a:ext cx="10104570" cy="69258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615EAE-0A73-4895-B092-426413027C62}">
      <dsp:nvSpPr>
        <dsp:cNvPr id="0" name=""/>
        <dsp:cNvSpPr/>
      </dsp:nvSpPr>
      <dsp:spPr>
        <a:xfrm>
          <a:off x="0" y="96254"/>
          <a:ext cx="10059552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780DBA9-E82D-4B2A-83F7-28564F60BC11}">
      <dsp:nvSpPr>
        <dsp:cNvPr id="0" name=""/>
        <dsp:cNvSpPr/>
      </dsp:nvSpPr>
      <dsp:spPr>
        <a:xfrm>
          <a:off x="0" y="0"/>
          <a:ext cx="10059552" cy="10347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rgbClr val="002060"/>
              </a:solidFill>
            </a:rPr>
            <a:t>3. ГЛИБИНА ЗНАНЬ, ЯКІ ДАЄ УЧИТЕЛЬ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0" y="0"/>
        <a:ext cx="10059552" cy="103477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6D35FE-A2C2-4A17-9B22-C18E32598413}">
      <dsp:nvSpPr>
        <dsp:cNvPr id="0" name=""/>
        <dsp:cNvSpPr/>
      </dsp:nvSpPr>
      <dsp:spPr>
        <a:xfrm>
          <a:off x="0" y="2882"/>
          <a:ext cx="10059552" cy="8049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Звіт</a:t>
          </a:r>
          <a:r>
            <a:rPr lang="ru-RU" sz="2800" b="1" kern="1200" dirty="0" smtClean="0"/>
            <a:t> за результатами </a:t>
          </a:r>
          <a:r>
            <a:rPr lang="ru-RU" sz="2800" b="1" kern="1200" dirty="0" err="1" smtClean="0"/>
            <a:t>опитування</a:t>
          </a:r>
          <a:r>
            <a:rPr lang="ru-RU" sz="2800" b="1" kern="1200" dirty="0" smtClean="0"/>
            <a:t> учнів </a:t>
          </a:r>
          <a:endParaRPr lang="ru-RU" sz="2800" b="1" kern="1200" dirty="0"/>
        </a:p>
      </dsp:txBody>
      <dsp:txXfrm>
        <a:off x="39295" y="42177"/>
        <a:ext cx="9980962" cy="72637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E343AE-7A75-4033-80AD-C6ACDC9A9F3C}">
      <dsp:nvSpPr>
        <dsp:cNvPr id="0" name=""/>
        <dsp:cNvSpPr/>
      </dsp:nvSpPr>
      <dsp:spPr>
        <a:xfrm>
          <a:off x="0" y="258"/>
          <a:ext cx="10273674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7747F09-B3C4-4777-8DC9-2E89BE4F7F7C}">
      <dsp:nvSpPr>
        <dsp:cNvPr id="0" name=""/>
        <dsp:cNvSpPr/>
      </dsp:nvSpPr>
      <dsp:spPr>
        <a:xfrm>
          <a:off x="0" y="258"/>
          <a:ext cx="10273674" cy="528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rgbClr val="002060"/>
              </a:solidFill>
            </a:rPr>
            <a:t>4. ЕРУДИЦІЯ ПЕДАГОГА (ГЛИБИНА З ПЕВНИХ ГАЛУЗЕЙ ЗНАНЬ)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0" y="258"/>
        <a:ext cx="10273674" cy="52836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470AE-7DD0-4A3F-B23C-97A61B8A5E45}">
      <dsp:nvSpPr>
        <dsp:cNvPr id="0" name=""/>
        <dsp:cNvSpPr/>
      </dsp:nvSpPr>
      <dsp:spPr>
        <a:xfrm>
          <a:off x="0" y="315"/>
          <a:ext cx="9384431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330DF6E-F24A-41AC-B0F2-A3C9DE403FD4}">
      <dsp:nvSpPr>
        <dsp:cNvPr id="0" name=""/>
        <dsp:cNvSpPr/>
      </dsp:nvSpPr>
      <dsp:spPr>
        <a:xfrm>
          <a:off x="0" y="315"/>
          <a:ext cx="9384431" cy="6456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rgbClr val="002060"/>
              </a:solidFill>
            </a:rPr>
            <a:t>5. СВІДОМА ДИСЦИПЛІНА НА ЗАНЯТТЯХ, ЯКІ ПРОВОДИТЬ ПЕДАГОГ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0" y="315"/>
        <a:ext cx="9384431" cy="6456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FEC18E-8562-49DF-B7E1-307B4D894649}">
      <dsp:nvSpPr>
        <dsp:cNvPr id="0" name=""/>
        <dsp:cNvSpPr/>
      </dsp:nvSpPr>
      <dsp:spPr>
        <a:xfrm>
          <a:off x="0" y="360"/>
          <a:ext cx="9979337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A1654AA-8491-4075-AE37-17BCE6106311}">
      <dsp:nvSpPr>
        <dsp:cNvPr id="0" name=""/>
        <dsp:cNvSpPr/>
      </dsp:nvSpPr>
      <dsp:spPr>
        <a:xfrm>
          <a:off x="0" y="360"/>
          <a:ext cx="9979337" cy="7365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rgbClr val="002060"/>
              </a:solidFill>
            </a:rPr>
            <a:t>6. ЧИ СПРАВЕДЛИВІ ПЕДАГОГИ У ВІДНОШЕННІ ДО ІНШИХ ЛЮДЕЙ?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0" y="360"/>
        <a:ext cx="9979337" cy="736578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0D524-4778-467E-9ECA-B4049C7DCF95}">
      <dsp:nvSpPr>
        <dsp:cNvPr id="0" name=""/>
        <dsp:cNvSpPr/>
      </dsp:nvSpPr>
      <dsp:spPr>
        <a:xfrm>
          <a:off x="0" y="0"/>
          <a:ext cx="10049298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47B8ABB-7D1D-4A34-A9EA-A540B034FC3A}">
      <dsp:nvSpPr>
        <dsp:cNvPr id="0" name=""/>
        <dsp:cNvSpPr/>
      </dsp:nvSpPr>
      <dsp:spPr>
        <a:xfrm>
          <a:off x="0" y="0"/>
          <a:ext cx="10049298" cy="6859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dirty="0" smtClean="0">
              <a:solidFill>
                <a:srgbClr val="002060"/>
              </a:solidFill>
            </a:rPr>
            <a:t>7. ЧИ ВИМОГЛИВІ ПЕДАГОГИ У ВІДНОШЕННІ ДО СЕБЕ?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0" y="0"/>
        <a:ext cx="10049298" cy="68598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15E0A-5FA9-4B65-B6CF-CC2D7008EF21}">
      <dsp:nvSpPr>
        <dsp:cNvPr id="0" name=""/>
        <dsp:cNvSpPr/>
      </dsp:nvSpPr>
      <dsp:spPr>
        <a:xfrm>
          <a:off x="2910522" y="0"/>
          <a:ext cx="3623667" cy="362366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Е</a:t>
          </a:r>
          <a:r>
            <a:rPr lang="ru-RU" sz="1800" kern="1200" dirty="0" err="1" smtClean="0"/>
            <a:t>фективність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планування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педагогічними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працівниками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своєї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діяльності</a:t>
          </a:r>
          <a:r>
            <a:rPr lang="ru-RU" sz="1800" kern="1200" dirty="0" smtClean="0"/>
            <a:t>, </a:t>
          </a:r>
          <a:r>
            <a:rPr lang="ru-RU" sz="1800" kern="1200" dirty="0" err="1" smtClean="0"/>
            <a:t>використання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сучасних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освітніх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підходів</a:t>
          </a:r>
          <a:r>
            <a:rPr lang="ru-RU" sz="1800" kern="1200" dirty="0" smtClean="0"/>
            <a:t> до </a:t>
          </a:r>
          <a:r>
            <a:rPr lang="ru-RU" sz="1800" kern="1200" dirty="0" err="1" smtClean="0"/>
            <a:t>організації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освітнього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процесу</a:t>
          </a:r>
          <a:r>
            <a:rPr lang="ru-RU" sz="1800" kern="1200" dirty="0" smtClean="0"/>
            <a:t> з метою </a:t>
          </a:r>
          <a:r>
            <a:rPr lang="ru-RU" sz="1800" kern="1200" dirty="0" err="1" smtClean="0"/>
            <a:t>формування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ключових</a:t>
          </a:r>
          <a:r>
            <a:rPr lang="ru-RU" sz="1800" kern="1200" dirty="0" smtClean="0"/>
            <a:t> компетентностей </a:t>
          </a:r>
          <a:r>
            <a:rPr lang="ru-RU" sz="1800" kern="1200" dirty="0" err="1" smtClean="0"/>
            <a:t>здобувачів</a:t>
          </a:r>
          <a:r>
            <a:rPr lang="ru-RU" sz="1800" kern="1200" dirty="0" smtClean="0"/>
            <a:t> </a:t>
          </a:r>
          <a:r>
            <a:rPr lang="ru-RU" sz="1800" kern="1200" dirty="0" err="1" smtClean="0"/>
            <a:t>освіти</a:t>
          </a:r>
          <a:r>
            <a:rPr lang="ru-RU" sz="1800" kern="1200" dirty="0" smtClean="0"/>
            <a:t>.</a:t>
          </a:r>
          <a:endParaRPr lang="ru-RU" sz="1800" kern="1200" dirty="0"/>
        </a:p>
      </dsp:txBody>
      <dsp:txXfrm>
        <a:off x="3441196" y="530674"/>
        <a:ext cx="2562319" cy="256231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C5AEC3-BC1D-4779-86BC-BA380053A4D2}">
      <dsp:nvSpPr>
        <dsp:cNvPr id="0" name=""/>
        <dsp:cNvSpPr/>
      </dsp:nvSpPr>
      <dsp:spPr>
        <a:xfrm>
          <a:off x="1922693" y="0"/>
          <a:ext cx="2877188" cy="287718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П</a:t>
          </a:r>
          <a:r>
            <a:rPr lang="ru-RU" sz="1900" kern="1200" dirty="0" err="1" smtClean="0"/>
            <a:t>остійне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підвищення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професійного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рівня</a:t>
          </a:r>
          <a:r>
            <a:rPr lang="ru-RU" sz="1900" kern="1200" dirty="0" smtClean="0"/>
            <a:t> і </a:t>
          </a:r>
          <a:r>
            <a:rPr lang="ru-RU" sz="1900" kern="1200" dirty="0" err="1" smtClean="0"/>
            <a:t>педагогічної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майстерності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педагогічних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працівників</a:t>
          </a:r>
          <a:endParaRPr lang="ru-RU" sz="1900" kern="1200" dirty="0"/>
        </a:p>
      </dsp:txBody>
      <dsp:txXfrm>
        <a:off x="2344047" y="421354"/>
        <a:ext cx="2034480" cy="2034480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498551-185C-4DDE-A755-CD41DF5BFC8A}">
      <dsp:nvSpPr>
        <dsp:cNvPr id="0" name=""/>
        <dsp:cNvSpPr/>
      </dsp:nvSpPr>
      <dsp:spPr>
        <a:xfrm>
          <a:off x="2160887" y="0"/>
          <a:ext cx="2771517" cy="27715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Н</a:t>
          </a:r>
          <a:r>
            <a:rPr lang="ru-RU" sz="2000" kern="1200" dirty="0" err="1" smtClean="0"/>
            <a:t>алагодження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співпраці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зі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здобувачами</a:t>
          </a:r>
          <a:r>
            <a:rPr lang="ru-RU" sz="2000" kern="1200" dirty="0" smtClean="0"/>
            <a:t> </a:t>
          </a:r>
          <a:r>
            <a:rPr lang="ru-RU" sz="2000" kern="1200" dirty="0" err="1" smtClean="0"/>
            <a:t>освіти</a:t>
          </a:r>
          <a:r>
            <a:rPr lang="ru-RU" sz="2000" kern="1200" dirty="0" smtClean="0"/>
            <a:t>, </a:t>
          </a:r>
          <a:r>
            <a:rPr lang="ru-RU" sz="2000" kern="1200" dirty="0" err="1" smtClean="0"/>
            <a:t>їх</a:t>
          </a:r>
          <a:r>
            <a:rPr lang="ru-RU" sz="2000" kern="1200" dirty="0" smtClean="0"/>
            <a:t> батьками, </a:t>
          </a:r>
          <a:r>
            <a:rPr lang="ru-RU" sz="2000" kern="1200" dirty="0" err="1" smtClean="0"/>
            <a:t>працівниками</a:t>
          </a:r>
          <a:r>
            <a:rPr lang="ru-RU" sz="2000" kern="1200" dirty="0" smtClean="0"/>
            <a:t> закладу </a:t>
          </a:r>
          <a:r>
            <a:rPr lang="ru-RU" sz="2000" kern="1200" dirty="0" err="1" smtClean="0"/>
            <a:t>освіти</a:t>
          </a:r>
          <a:endParaRPr lang="ru-RU" sz="2000" kern="1200" dirty="0"/>
        </a:p>
      </dsp:txBody>
      <dsp:txXfrm>
        <a:off x="2566766" y="405879"/>
        <a:ext cx="1959759" cy="1959759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6F54DF-EEFB-453F-80CD-93F8A007C5D6}">
      <dsp:nvSpPr>
        <dsp:cNvPr id="0" name=""/>
        <dsp:cNvSpPr/>
      </dsp:nvSpPr>
      <dsp:spPr>
        <a:xfrm>
          <a:off x="2183755" y="0"/>
          <a:ext cx="3047122" cy="30471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err="1" smtClean="0"/>
            <a:t>О</a:t>
          </a:r>
          <a:r>
            <a:rPr lang="ru-RU" sz="1900" kern="1200" dirty="0" err="1" smtClean="0"/>
            <a:t>рганізація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педагогічної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діяльності</a:t>
          </a:r>
          <a:r>
            <a:rPr lang="ru-RU" sz="1900" kern="1200" dirty="0" smtClean="0"/>
            <a:t> та </a:t>
          </a:r>
          <a:r>
            <a:rPr lang="ru-RU" sz="1900" kern="1200" dirty="0" err="1" smtClean="0"/>
            <a:t>навчання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здобувачів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освіти</a:t>
          </a:r>
          <a:r>
            <a:rPr lang="ru-RU" sz="1900" kern="1200" dirty="0" smtClean="0"/>
            <a:t> на засадах </a:t>
          </a:r>
          <a:r>
            <a:rPr lang="ru-RU" sz="1900" kern="1200" dirty="0" err="1" smtClean="0"/>
            <a:t>академічної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доброчесності</a:t>
          </a:r>
          <a:endParaRPr lang="ru-RU" sz="1900" kern="1200" dirty="0"/>
        </a:p>
      </dsp:txBody>
      <dsp:txXfrm>
        <a:off x="2629996" y="446241"/>
        <a:ext cx="2154640" cy="2154640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3FF0F-E325-4657-9E80-6DA306112190}">
      <dsp:nvSpPr>
        <dsp:cNvPr id="0" name=""/>
        <dsp:cNvSpPr/>
      </dsp:nvSpPr>
      <dsp:spPr>
        <a:xfrm>
          <a:off x="0" y="0"/>
          <a:ext cx="10510745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9C8C6EF-9276-412A-A047-48B882D85939}">
      <dsp:nvSpPr>
        <dsp:cNvPr id="0" name=""/>
        <dsp:cNvSpPr/>
      </dsp:nvSpPr>
      <dsp:spPr>
        <a:xfrm>
          <a:off x="0" y="0"/>
          <a:ext cx="10510745" cy="10258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rgbClr val="7030A0"/>
              </a:solidFill>
            </a:rPr>
            <a:t>12. ЯКУ ПІДТРИМКУ ВИ НАДАЄТЕ ЗДОБУВАЧАМ ОСВІТИ У ЇХНЬОМУ НАВЧАННІ?</a:t>
          </a:r>
          <a:r>
            <a:rPr lang="ru-RU" sz="2400" b="0" kern="1200" dirty="0" smtClean="0">
              <a:solidFill>
                <a:srgbClr val="7030A0"/>
              </a:solidFill>
            </a:rPr>
            <a:t/>
          </a:r>
          <a:br>
            <a:rPr lang="ru-RU" sz="2400" b="0" kern="1200" dirty="0" smtClean="0">
              <a:solidFill>
                <a:srgbClr val="7030A0"/>
              </a:solidFill>
            </a:rPr>
          </a:br>
          <a:r>
            <a:rPr lang="ru-RU" sz="2400" b="0" i="0" kern="1200" dirty="0" smtClean="0">
              <a:solidFill>
                <a:srgbClr val="7030A0"/>
              </a:solidFill>
            </a:rPr>
            <a:t>(МОЖНА ОБРАТИ КІЛЬКА ВАРІАНТІВ ВІДПОВІДЕЙ)</a:t>
          </a:r>
          <a:endParaRPr lang="ru-RU" sz="2400" b="0" kern="1200" dirty="0">
            <a:solidFill>
              <a:srgbClr val="7030A0"/>
            </a:solidFill>
          </a:endParaRPr>
        </a:p>
      </dsp:txBody>
      <dsp:txXfrm>
        <a:off x="0" y="0"/>
        <a:ext cx="10510745" cy="1025872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2558B5-3A02-432E-A125-8C54A18CA896}">
      <dsp:nvSpPr>
        <dsp:cNvPr id="0" name=""/>
        <dsp:cNvSpPr/>
      </dsp:nvSpPr>
      <dsp:spPr>
        <a:xfrm>
          <a:off x="0" y="896"/>
          <a:ext cx="1084076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DDC421C-405D-4258-A126-A09ACEA5FE1E}">
      <dsp:nvSpPr>
        <dsp:cNvPr id="0" name=""/>
        <dsp:cNvSpPr/>
      </dsp:nvSpPr>
      <dsp:spPr>
        <a:xfrm>
          <a:off x="0" y="262186"/>
          <a:ext cx="10830182" cy="12228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rgbClr val="7030A0"/>
              </a:solidFill>
            </a:rPr>
            <a:t>13. ЩО ВИ РОБИТЕ ДЛЯ ТОГО, ЩОБ ЗАПОБІГАТИ ВИПАДКАМ ПОРУШЕНЬ АКАДЕМІЧНОЇ ДОБРОЧЕСНОСТІ СЕРЕД ЗДОБУВАЧІВ ОСВІТИ (СПИСУВАННЯ, ПЛАГІАТ, ФАЛЬСИФІКАЦІЯ ТОЩО)? (МОЖНА ОБРАТИ КІЛЬКА ВАРІАНТІВ ВІДПОВІДЕЙ)</a:t>
          </a:r>
          <a:endParaRPr lang="ru-RU" sz="2400" b="0" kern="1200" dirty="0">
            <a:solidFill>
              <a:srgbClr val="7030A0"/>
            </a:solidFill>
          </a:endParaRPr>
        </a:p>
      </dsp:txBody>
      <dsp:txXfrm>
        <a:off x="0" y="262186"/>
        <a:ext cx="10830182" cy="1222865"/>
      </dsp:txXfrm>
    </dsp:sp>
    <dsp:sp modelId="{682FC298-0717-42CC-9FE3-11D81AD515DB}">
      <dsp:nvSpPr>
        <dsp:cNvPr id="0" name=""/>
        <dsp:cNvSpPr/>
      </dsp:nvSpPr>
      <dsp:spPr>
        <a:xfrm>
          <a:off x="0" y="228595"/>
          <a:ext cx="10840769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7EE379-96F6-4A21-BEDA-B1C6C46CBDAB}">
      <dsp:nvSpPr>
        <dsp:cNvPr id="0" name=""/>
        <dsp:cNvSpPr/>
      </dsp:nvSpPr>
      <dsp:spPr>
        <a:xfrm>
          <a:off x="0" y="1223762"/>
          <a:ext cx="10840769" cy="6114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l" defTabSz="2133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800" b="0" kern="1200"/>
        </a:p>
      </dsp:txBody>
      <dsp:txXfrm>
        <a:off x="0" y="1223762"/>
        <a:ext cx="10840769" cy="611432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387F98-8DE2-4684-A84E-F5B94AD43DF5}">
      <dsp:nvSpPr>
        <dsp:cNvPr id="0" name=""/>
        <dsp:cNvSpPr/>
      </dsp:nvSpPr>
      <dsp:spPr>
        <a:xfrm>
          <a:off x="0" y="0"/>
          <a:ext cx="10134600" cy="0"/>
        </a:xfrm>
        <a:prstGeom prst="lin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D0F039-32BF-4DFA-984A-3BC71000E720}">
      <dsp:nvSpPr>
        <dsp:cNvPr id="0" name=""/>
        <dsp:cNvSpPr/>
      </dsp:nvSpPr>
      <dsp:spPr>
        <a:xfrm>
          <a:off x="0" y="0"/>
          <a:ext cx="10134600" cy="1244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>
              <a:solidFill>
                <a:srgbClr val="7030A0"/>
              </a:solidFill>
            </a:rPr>
            <a:t>14. ВКАЖІТЬ У ЯКИЙ СПОСІБ ВИ ПОШИРЮЄТЕ ВЛАСНИЙ ПЕДАГОГІЧНИЙ ДОСВІД?  (МОЖНА ОБРАТИ КІЛЬКА ВАРІАНТІВ ВІДПОВІДЕЙ)</a:t>
          </a:r>
          <a:r>
            <a:rPr lang="ru-RU" sz="2400" b="0" kern="1200" dirty="0" smtClean="0">
              <a:solidFill>
                <a:srgbClr val="7030A0"/>
              </a:solidFill>
            </a:rPr>
            <a:t/>
          </a:r>
          <a:br>
            <a:rPr lang="ru-RU" sz="2400" b="0" kern="1200" dirty="0" smtClean="0">
              <a:solidFill>
                <a:srgbClr val="7030A0"/>
              </a:solidFill>
            </a:rPr>
          </a:br>
          <a:endParaRPr lang="ru-RU" sz="2400" b="0" kern="1200" dirty="0">
            <a:solidFill>
              <a:srgbClr val="7030A0"/>
            </a:solidFill>
          </a:endParaRPr>
        </a:p>
      </dsp:txBody>
      <dsp:txXfrm>
        <a:off x="0" y="0"/>
        <a:ext cx="10134600" cy="124423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6900F3-7A63-4CDC-9D1B-6D4B40DB88E8}">
      <dsp:nvSpPr>
        <dsp:cNvPr id="0" name=""/>
        <dsp:cNvSpPr/>
      </dsp:nvSpPr>
      <dsp:spPr>
        <a:xfrm>
          <a:off x="0" y="7933"/>
          <a:ext cx="11410950" cy="671580"/>
        </a:xfrm>
        <a:prstGeom prst="roundRect">
          <a:avLst/>
        </a:prstGeom>
        <a:solidFill>
          <a:schemeClr val="bg1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/>
            <a:t>Педагогічна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діяльність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педагогічних</a:t>
          </a:r>
          <a:r>
            <a:rPr lang="ru-RU" sz="2800" b="1" kern="1200" dirty="0" smtClean="0"/>
            <a:t> </a:t>
          </a:r>
          <a:r>
            <a:rPr lang="ru-RU" sz="2800" b="1" kern="1200" dirty="0" err="1" smtClean="0"/>
            <a:t>працівників</a:t>
          </a:r>
          <a:endParaRPr lang="ru-RU" sz="2800" b="1" kern="1200" dirty="0"/>
        </a:p>
      </dsp:txBody>
      <dsp:txXfrm>
        <a:off x="32784" y="40717"/>
        <a:ext cx="11345382" cy="6060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5517CC-9939-41FA-B680-4249C9FD2003}">
      <dsp:nvSpPr>
        <dsp:cNvPr id="0" name=""/>
        <dsp:cNvSpPr/>
      </dsp:nvSpPr>
      <dsp:spPr>
        <a:xfrm>
          <a:off x="0" y="0"/>
          <a:ext cx="11010131" cy="455715"/>
        </a:xfrm>
        <a:prstGeom prst="roundRect">
          <a:avLst/>
        </a:prstGeom>
        <a:solidFill>
          <a:schemeClr val="accent2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err="1" smtClean="0"/>
            <a:t>Аналітичний</a:t>
          </a:r>
          <a:r>
            <a:rPr lang="ru-RU" sz="1900" kern="1200" dirty="0" smtClean="0"/>
            <a:t> </a:t>
          </a:r>
          <a:r>
            <a:rPr lang="ru-RU" sz="1900" kern="1200" dirty="0" err="1" smtClean="0"/>
            <a:t>звіт</a:t>
          </a:r>
          <a:r>
            <a:rPr lang="ru-RU" sz="1900" kern="1200" dirty="0" smtClean="0"/>
            <a:t> за результатами </a:t>
          </a:r>
          <a:r>
            <a:rPr lang="ru-RU" sz="1900" kern="1200" dirty="0" err="1" smtClean="0"/>
            <a:t>самооцінювання</a:t>
          </a:r>
          <a:endParaRPr lang="ru-RU" sz="1900" kern="1200" dirty="0"/>
        </a:p>
      </dsp:txBody>
      <dsp:txXfrm>
        <a:off x="22246" y="22246"/>
        <a:ext cx="10965639" cy="4112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48C77-9705-4CAC-BBC7-8EDD58A6D19A}">
      <dsp:nvSpPr>
        <dsp:cNvPr id="0" name=""/>
        <dsp:cNvSpPr/>
      </dsp:nvSpPr>
      <dsp:spPr>
        <a:xfrm>
          <a:off x="0" y="0"/>
          <a:ext cx="10495781" cy="455715"/>
        </a:xfrm>
        <a:prstGeom prst="roundRect">
          <a:avLst/>
        </a:prstGeom>
        <a:solidFill>
          <a:schemeClr val="bg1"/>
        </a:soli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Участь в </a:t>
          </a:r>
          <a:r>
            <a:rPr lang="ru-RU" sz="1900" kern="1200" dirty="0" err="1" smtClean="0"/>
            <a:t>опитуванні</a:t>
          </a:r>
          <a:r>
            <a:rPr lang="ru-RU" sz="1900" kern="1200" dirty="0" smtClean="0"/>
            <a:t> взяли:</a:t>
          </a:r>
          <a:endParaRPr lang="ru-RU" sz="1900" kern="1200" dirty="0"/>
        </a:p>
      </dsp:txBody>
      <dsp:txXfrm>
        <a:off x="22246" y="22246"/>
        <a:ext cx="10451289" cy="41122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CA269-6F72-4A95-BD57-AC0F185C8D04}">
      <dsp:nvSpPr>
        <dsp:cNvPr id="0" name=""/>
        <dsp:cNvSpPr/>
      </dsp:nvSpPr>
      <dsp:spPr>
        <a:xfrm>
          <a:off x="0" y="0"/>
          <a:ext cx="10665814" cy="7113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solidFill>
            <a:schemeClr val="tx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Звіт</a:t>
          </a: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результатами </a:t>
          </a:r>
          <a:r>
            <a:rPr lang="ru-RU" sz="2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опитування</a:t>
          </a:r>
          <a:r>
            <a:rPr lang="ru-RU" sz="2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учнів </a:t>
          </a:r>
          <a:endParaRPr lang="ru-RU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726" y="34726"/>
        <a:ext cx="10596362" cy="6419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4C02-4258-4932-A6FC-3E82753BAB8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27A0-B494-4FC8-A276-553FB79A8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6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4C02-4258-4932-A6FC-3E82753BAB8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27A0-B494-4FC8-A276-553FB79A8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417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4C02-4258-4932-A6FC-3E82753BAB8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27A0-B494-4FC8-A276-553FB79A8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13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4C02-4258-4932-A6FC-3E82753BAB8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27A0-B494-4FC8-A276-553FB79A8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67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4C02-4258-4932-A6FC-3E82753BAB8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27A0-B494-4FC8-A276-553FB79A8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43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4C02-4258-4932-A6FC-3E82753BAB8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27A0-B494-4FC8-A276-553FB79A8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150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4C02-4258-4932-A6FC-3E82753BAB8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27A0-B494-4FC8-A276-553FB79A8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288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4C02-4258-4932-A6FC-3E82753BAB8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27A0-B494-4FC8-A276-553FB79A8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07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4C02-4258-4932-A6FC-3E82753BAB8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27A0-B494-4FC8-A276-553FB79A8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91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4C02-4258-4932-A6FC-3E82753BAB8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27A0-B494-4FC8-A276-553FB79A8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143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A4C02-4258-4932-A6FC-3E82753BAB8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5B27A0-B494-4FC8-A276-553FB79A8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307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A4C02-4258-4932-A6FC-3E82753BAB8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B27A0-B494-4FC8-A276-553FB79A8E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70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4.pn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2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33" Type="http://schemas.openxmlformats.org/officeDocument/2006/relationships/image" Target="../media/image7.png"/><Relationship Id="rId2" Type="http://schemas.openxmlformats.org/officeDocument/2006/relationships/image" Target="../media/image1.jpg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microsoft.com/office/2007/relationships/hdphoto" Target="../media/hdphoto1.wdp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image" Target="../media/image3.png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image" Target="../media/image5.pn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diagramDrawing" Target="../diagrams/drawing29.xml"/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12" Type="http://schemas.openxmlformats.org/officeDocument/2006/relationships/diagramColors" Target="../diagrams/colors2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8.xml"/><Relationship Id="rId11" Type="http://schemas.openxmlformats.org/officeDocument/2006/relationships/diagramQuickStyle" Target="../diagrams/quickStyle29.xml"/><Relationship Id="rId5" Type="http://schemas.openxmlformats.org/officeDocument/2006/relationships/diagramQuickStyle" Target="../diagrams/quickStyle28.xml"/><Relationship Id="rId10" Type="http://schemas.openxmlformats.org/officeDocument/2006/relationships/diagramLayout" Target="../diagrams/layout29.xml"/><Relationship Id="rId4" Type="http://schemas.openxmlformats.org/officeDocument/2006/relationships/diagramLayout" Target="../diagrams/layout28.xml"/><Relationship Id="rId9" Type="http://schemas.openxmlformats.org/officeDocument/2006/relationships/diagramData" Target="../diagrams/data2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0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3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0.xml"/><Relationship Id="rId5" Type="http://schemas.openxmlformats.org/officeDocument/2006/relationships/diagramLayout" Target="../diagrams/layout30.xml"/><Relationship Id="rId4" Type="http://schemas.openxmlformats.org/officeDocument/2006/relationships/diagramData" Target="../diagrams/data3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34.xml"/><Relationship Id="rId7" Type="http://schemas.microsoft.com/office/2007/relationships/diagramDrawing" Target="../diagrams/drawing3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4.xml"/><Relationship Id="rId5" Type="http://schemas.openxmlformats.org/officeDocument/2006/relationships/diagramQuickStyle" Target="../diagrams/quickStyle34.xml"/><Relationship Id="rId4" Type="http://schemas.openxmlformats.org/officeDocument/2006/relationships/diagramLayout" Target="../diagrams/layout34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5.xml"/><Relationship Id="rId3" Type="http://schemas.openxmlformats.org/officeDocument/2006/relationships/image" Target="../media/image30.png"/><Relationship Id="rId7" Type="http://schemas.openxmlformats.org/officeDocument/2006/relationships/diagramColors" Target="../diagrams/colors3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5.xml"/><Relationship Id="rId5" Type="http://schemas.openxmlformats.org/officeDocument/2006/relationships/diagramLayout" Target="../diagrams/layout35.xml"/><Relationship Id="rId4" Type="http://schemas.openxmlformats.org/officeDocument/2006/relationships/diagramData" Target="../diagrams/data3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diagramData" Target="../diagrams/data36.xml"/><Relationship Id="rId7" Type="http://schemas.microsoft.com/office/2007/relationships/diagramDrawing" Target="../diagrams/drawing3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6.xml"/><Relationship Id="rId5" Type="http://schemas.openxmlformats.org/officeDocument/2006/relationships/diagramQuickStyle" Target="../diagrams/quickStyle36.xml"/><Relationship Id="rId4" Type="http://schemas.openxmlformats.org/officeDocument/2006/relationships/diagramLayout" Target="../diagrams/layout36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7.xml"/><Relationship Id="rId3" Type="http://schemas.openxmlformats.org/officeDocument/2006/relationships/image" Target="../media/image32.png"/><Relationship Id="rId7" Type="http://schemas.openxmlformats.org/officeDocument/2006/relationships/diagramColors" Target="../diagrams/colors3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7.xml"/><Relationship Id="rId5" Type="http://schemas.openxmlformats.org/officeDocument/2006/relationships/diagramLayout" Target="../diagrams/layout37.xml"/><Relationship Id="rId4" Type="http://schemas.openxmlformats.org/officeDocument/2006/relationships/diagramData" Target="../diagrams/data3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image" Target="../media/image1.jpg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0.xml"/><Relationship Id="rId13" Type="http://schemas.openxmlformats.org/officeDocument/2006/relationships/image" Target="../media/image34.png"/><Relationship Id="rId3" Type="http://schemas.openxmlformats.org/officeDocument/2006/relationships/diagramData" Target="../diagrams/data39.xml"/><Relationship Id="rId7" Type="http://schemas.microsoft.com/office/2007/relationships/diagramDrawing" Target="../diagrams/drawing39.xml"/><Relationship Id="rId12" Type="http://schemas.microsoft.com/office/2007/relationships/diagramDrawing" Target="../diagrams/drawing4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9.xml"/><Relationship Id="rId11" Type="http://schemas.openxmlformats.org/officeDocument/2006/relationships/diagramColors" Target="../diagrams/colors40.xml"/><Relationship Id="rId5" Type="http://schemas.openxmlformats.org/officeDocument/2006/relationships/diagramQuickStyle" Target="../diagrams/quickStyle39.xml"/><Relationship Id="rId10" Type="http://schemas.openxmlformats.org/officeDocument/2006/relationships/diagramQuickStyle" Target="../diagrams/quickStyle40.xml"/><Relationship Id="rId4" Type="http://schemas.openxmlformats.org/officeDocument/2006/relationships/diagramLayout" Target="../diagrams/layout39.xml"/><Relationship Id="rId9" Type="http://schemas.openxmlformats.org/officeDocument/2006/relationships/diagramLayout" Target="../diagrams/layout4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7" Type="http://schemas.openxmlformats.org/officeDocument/2006/relationships/image" Target="../media/image35.png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7" Type="http://schemas.openxmlformats.org/officeDocument/2006/relationships/image" Target="../media/image36.png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7" Type="http://schemas.openxmlformats.org/officeDocument/2006/relationships/image" Target="../media/image37.png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7" Type="http://schemas.openxmlformats.org/officeDocument/2006/relationships/image" Target="../media/image38.png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7" Type="http://schemas.openxmlformats.org/officeDocument/2006/relationships/image" Target="../media/image39.png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7" Type="http://schemas.openxmlformats.org/officeDocument/2006/relationships/image" Target="../media/image40.png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7" Type="http://schemas.openxmlformats.org/officeDocument/2006/relationships/image" Target="../media/image41.png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7" Type="http://schemas.openxmlformats.org/officeDocument/2006/relationships/image" Target="../media/image42.png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diagramData" Target="../diagrams/data49.xml"/><Relationship Id="rId7" Type="http://schemas.microsoft.com/office/2007/relationships/diagramDrawing" Target="../diagrams/drawing4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9.xml"/><Relationship Id="rId5" Type="http://schemas.openxmlformats.org/officeDocument/2006/relationships/diagramQuickStyle" Target="../diagrams/quickStyle49.xml"/><Relationship Id="rId4" Type="http://schemas.openxmlformats.org/officeDocument/2006/relationships/diagramLayout" Target="../diagrams/layout4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8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diagramData" Target="../diagrams/data50.xml"/><Relationship Id="rId7" Type="http://schemas.microsoft.com/office/2007/relationships/diagramDrawing" Target="../diagrams/drawing5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0.xml"/><Relationship Id="rId5" Type="http://schemas.openxmlformats.org/officeDocument/2006/relationships/diagramQuickStyle" Target="../diagrams/quickStyle50.xml"/><Relationship Id="rId4" Type="http://schemas.openxmlformats.org/officeDocument/2006/relationships/diagramLayout" Target="../diagrams/layout50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diagramData" Target="../diagrams/data51.xml"/><Relationship Id="rId7" Type="http://schemas.microsoft.com/office/2007/relationships/diagramDrawing" Target="../diagrams/drawing5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1.xml"/><Relationship Id="rId5" Type="http://schemas.openxmlformats.org/officeDocument/2006/relationships/diagramQuickStyle" Target="../diagrams/quickStyle51.xml"/><Relationship Id="rId4" Type="http://schemas.openxmlformats.org/officeDocument/2006/relationships/diagramLayout" Target="../diagrams/layout51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52.xml"/><Relationship Id="rId7" Type="http://schemas.microsoft.com/office/2007/relationships/diagramDrawing" Target="../diagrams/drawing5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2.xml"/><Relationship Id="rId5" Type="http://schemas.openxmlformats.org/officeDocument/2006/relationships/diagramQuickStyle" Target="../diagrams/quickStyle52.xml"/><Relationship Id="rId4" Type="http://schemas.openxmlformats.org/officeDocument/2006/relationships/diagramLayout" Target="../diagrams/layout5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diagramData" Target="../diagrams/data53.xml"/><Relationship Id="rId7" Type="http://schemas.microsoft.com/office/2007/relationships/diagramDrawing" Target="../diagrams/drawing5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3.xml"/><Relationship Id="rId5" Type="http://schemas.openxmlformats.org/officeDocument/2006/relationships/diagramQuickStyle" Target="../diagrams/quickStyle53.xml"/><Relationship Id="rId4" Type="http://schemas.openxmlformats.org/officeDocument/2006/relationships/diagramLayout" Target="../diagrams/layout5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Layout" Target="../diagrams/layout11.xml"/><Relationship Id="rId7" Type="http://schemas.openxmlformats.org/officeDocument/2006/relationships/image" Target="../media/image9.png"/><Relationship Id="rId12" Type="http://schemas.microsoft.com/office/2007/relationships/diagramDrawing" Target="../diagrams/drawing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1.xml"/><Relationship Id="rId11" Type="http://schemas.openxmlformats.org/officeDocument/2006/relationships/diagramColors" Target="../diagrams/colors12.xml"/><Relationship Id="rId5" Type="http://schemas.openxmlformats.org/officeDocument/2006/relationships/diagramColors" Target="../diagrams/colors11.xml"/><Relationship Id="rId10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11.xml"/><Relationship Id="rId9" Type="http://schemas.openxmlformats.org/officeDocument/2006/relationships/diagramLayout" Target="../diagrams/layout1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13" Type="http://schemas.microsoft.com/office/2007/relationships/diagramDrawing" Target="../diagrams/drawing14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3.xml"/><Relationship Id="rId12" Type="http://schemas.openxmlformats.org/officeDocument/2006/relationships/diagramColors" Target="../diagrams/colors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11" Type="http://schemas.openxmlformats.org/officeDocument/2006/relationships/diagramQuickStyle" Target="../diagrams/quickStyle14.xml"/><Relationship Id="rId5" Type="http://schemas.openxmlformats.org/officeDocument/2006/relationships/diagramLayout" Target="../diagrams/layout13.xml"/><Relationship Id="rId10" Type="http://schemas.openxmlformats.org/officeDocument/2006/relationships/diagramLayout" Target="../diagrams/layout14.xml"/><Relationship Id="rId4" Type="http://schemas.openxmlformats.org/officeDocument/2006/relationships/diagramData" Target="../diagrams/data13.xml"/><Relationship Id="rId9" Type="http://schemas.openxmlformats.org/officeDocument/2006/relationships/diagramData" Target="../diagrams/data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1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2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4050" y="230414"/>
            <a:ext cx="10020300" cy="2888343"/>
          </a:xfrm>
          <a:prstGeom prst="snip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Звіт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за результатами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самооцінювання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напряму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Педагогічна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діяльність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7517" y="3658507"/>
            <a:ext cx="4286250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349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13603605"/>
              </p:ext>
            </p:extLst>
          </p:nvPr>
        </p:nvGraphicFramePr>
        <p:xfrm>
          <a:off x="1869908" y="1742259"/>
          <a:ext cx="10049298" cy="685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16814" t="6701" b="383"/>
          <a:stretch/>
        </p:blipFill>
        <p:spPr>
          <a:xfrm>
            <a:off x="3256547" y="2689610"/>
            <a:ext cx="8687803" cy="3828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688218" y="1019229"/>
            <a:ext cx="10230988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663074" y="286408"/>
            <a:ext cx="10281276" cy="732821"/>
            <a:chOff x="0" y="160"/>
            <a:chExt cx="10489828" cy="525517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160"/>
              <a:ext cx="10489828" cy="525517"/>
            </a:xfrm>
            <a:prstGeom prst="roundRect">
              <a:avLst/>
            </a:prstGeom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25654" y="25814"/>
              <a:ext cx="10438520" cy="474209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Звіт</a:t>
              </a:r>
              <a:r>
                <a:rPr lang="ru-RU" sz="2800" b="1" kern="1200" dirty="0" smtClean="0"/>
                <a:t> за результатами </a:t>
              </a:r>
              <a:r>
                <a:rPr lang="ru-RU" sz="2800" b="1" kern="1200" dirty="0" err="1" smtClean="0"/>
                <a:t>опитування</a:t>
              </a:r>
              <a:r>
                <a:rPr lang="ru-RU" sz="2800" b="1" kern="1200" dirty="0" smtClean="0"/>
                <a:t> учнів </a:t>
              </a:r>
              <a:endParaRPr lang="ru-RU" sz="2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5973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01635116"/>
              </p:ext>
            </p:extLst>
          </p:nvPr>
        </p:nvGraphicFramePr>
        <p:xfrm>
          <a:off x="933450" y="1869889"/>
          <a:ext cx="11073775" cy="923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/>
          <a:srcRect l="17114" t="5612" b="6633"/>
          <a:stretch/>
        </p:blipFill>
        <p:spPr>
          <a:xfrm>
            <a:off x="3627280" y="2395406"/>
            <a:ext cx="7391400" cy="34132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42950" y="1177027"/>
            <a:ext cx="11289929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42950" y="420313"/>
            <a:ext cx="11289929" cy="756714"/>
            <a:chOff x="0" y="160"/>
            <a:chExt cx="10489828" cy="525517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160"/>
              <a:ext cx="10489828" cy="525517"/>
            </a:xfrm>
            <a:prstGeom prst="roundRect">
              <a:avLst/>
            </a:prstGeom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25654" y="25814"/>
              <a:ext cx="10438520" cy="474209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Звіт</a:t>
              </a:r>
              <a:r>
                <a:rPr lang="ru-RU" sz="2800" b="1" kern="1200" dirty="0" smtClean="0"/>
                <a:t> за результатами </a:t>
              </a:r>
              <a:r>
                <a:rPr lang="ru-RU" sz="2800" b="1" kern="1200" dirty="0" err="1" smtClean="0"/>
                <a:t>опитування</a:t>
              </a:r>
              <a:r>
                <a:rPr lang="ru-RU" sz="2800" b="1" kern="1200" dirty="0" smtClean="0"/>
                <a:t> учнів </a:t>
              </a:r>
              <a:endParaRPr lang="ru-RU" sz="2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5547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3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4462" t="5049" r="4605" b="5983"/>
          <a:stretch/>
        </p:blipFill>
        <p:spPr>
          <a:xfrm>
            <a:off x="1162710" y="2457401"/>
            <a:ext cx="10845137" cy="4224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16161811"/>
              </p:ext>
            </p:extLst>
          </p:nvPr>
        </p:nvGraphicFramePr>
        <p:xfrm>
          <a:off x="427957" y="1708604"/>
          <a:ext cx="11358351" cy="5630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7957" y="1061191"/>
            <a:ext cx="11383043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00050" y="349926"/>
            <a:ext cx="11410950" cy="711265"/>
            <a:chOff x="0" y="160"/>
            <a:chExt cx="10489828" cy="525517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160"/>
              <a:ext cx="10489828" cy="525517"/>
            </a:xfrm>
            <a:prstGeom prst="roundRect">
              <a:avLst/>
            </a:prstGeom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25654" y="25814"/>
              <a:ext cx="10438520" cy="474209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Звіт</a:t>
              </a:r>
              <a:r>
                <a:rPr lang="ru-RU" sz="2800" b="1" kern="1200" dirty="0" smtClean="0"/>
                <a:t> за результатами </a:t>
              </a:r>
              <a:r>
                <a:rPr lang="ru-RU" sz="2800" b="1" kern="1200" dirty="0" err="1" smtClean="0"/>
                <a:t>опитування</a:t>
              </a:r>
              <a:r>
                <a:rPr lang="ru-RU" sz="2800" b="1" kern="1200" dirty="0" smtClean="0"/>
                <a:t> учнів </a:t>
              </a:r>
              <a:endParaRPr lang="ru-RU" sz="2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4864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43739160"/>
              </p:ext>
            </p:extLst>
          </p:nvPr>
        </p:nvGraphicFramePr>
        <p:xfrm>
          <a:off x="762001" y="1711201"/>
          <a:ext cx="11118936" cy="1477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/>
          <a:srcRect l="17710"/>
          <a:stretch/>
        </p:blipFill>
        <p:spPr>
          <a:xfrm>
            <a:off x="2486671" y="3396168"/>
            <a:ext cx="9392323" cy="31640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9255" y="1041897"/>
            <a:ext cx="11091682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62001" y="308741"/>
            <a:ext cx="11144248" cy="733156"/>
            <a:chOff x="0" y="160"/>
            <a:chExt cx="10489828" cy="525517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160"/>
              <a:ext cx="10489828" cy="525517"/>
            </a:xfrm>
            <a:prstGeom prst="roundRect">
              <a:avLst/>
            </a:prstGeom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25654" y="25814"/>
              <a:ext cx="10438520" cy="474209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Звіт</a:t>
              </a:r>
              <a:r>
                <a:rPr lang="ru-RU" sz="2800" b="1" kern="1200" dirty="0" smtClean="0"/>
                <a:t> за результатами </a:t>
              </a:r>
              <a:r>
                <a:rPr lang="ru-RU" sz="2800" b="1" kern="1200" dirty="0" err="1" smtClean="0"/>
                <a:t>опитування</a:t>
              </a:r>
              <a:r>
                <a:rPr lang="ru-RU" sz="2800" b="1" kern="1200" dirty="0" smtClean="0"/>
                <a:t> учнів </a:t>
              </a:r>
              <a:endParaRPr lang="ru-RU" sz="2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1495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31369839"/>
              </p:ext>
            </p:extLst>
          </p:nvPr>
        </p:nvGraphicFramePr>
        <p:xfrm>
          <a:off x="857250" y="1854693"/>
          <a:ext cx="11147666" cy="774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/>
          <a:srcRect l="19304"/>
          <a:stretch/>
        </p:blipFill>
        <p:spPr>
          <a:xfrm>
            <a:off x="2628900" y="3013173"/>
            <a:ext cx="9239927" cy="3393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99530" y="1028700"/>
            <a:ext cx="11440070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599530" y="192909"/>
            <a:ext cx="11433348" cy="835791"/>
            <a:chOff x="0" y="160"/>
            <a:chExt cx="10489828" cy="525517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160"/>
              <a:ext cx="10489828" cy="525517"/>
            </a:xfrm>
            <a:prstGeom prst="roundRect">
              <a:avLst/>
            </a:prstGeom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25654" y="25814"/>
              <a:ext cx="10438520" cy="474209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Звіт</a:t>
              </a:r>
              <a:r>
                <a:rPr lang="ru-RU" sz="2800" b="1" kern="1200" dirty="0" smtClean="0"/>
                <a:t> за результатами </a:t>
              </a:r>
              <a:r>
                <a:rPr lang="ru-RU" sz="2800" b="1" kern="1200" dirty="0" err="1" smtClean="0"/>
                <a:t>опитування</a:t>
              </a:r>
              <a:r>
                <a:rPr lang="ru-RU" sz="2800" b="1" kern="1200" dirty="0" smtClean="0"/>
                <a:t> учнів </a:t>
              </a:r>
              <a:endParaRPr lang="ru-RU" sz="2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1103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71072528"/>
              </p:ext>
            </p:extLst>
          </p:nvPr>
        </p:nvGraphicFramePr>
        <p:xfrm>
          <a:off x="466506" y="1765950"/>
          <a:ext cx="11539088" cy="1013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/>
          <a:srcRect l="17232"/>
          <a:stretch/>
        </p:blipFill>
        <p:spPr>
          <a:xfrm>
            <a:off x="1871373" y="2779686"/>
            <a:ext cx="9982874" cy="3591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38150" y="1028700"/>
            <a:ext cx="11601451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438150" y="227598"/>
            <a:ext cx="11594728" cy="801102"/>
            <a:chOff x="0" y="160"/>
            <a:chExt cx="10489828" cy="525517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160"/>
              <a:ext cx="10489828" cy="525517"/>
            </a:xfrm>
            <a:prstGeom prst="roundRect">
              <a:avLst/>
            </a:prstGeom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25654" y="25814"/>
              <a:ext cx="10438520" cy="474209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Звіт</a:t>
              </a:r>
              <a:r>
                <a:rPr lang="ru-RU" sz="2800" b="1" kern="1200" dirty="0" smtClean="0"/>
                <a:t> за результатами </a:t>
              </a:r>
              <a:r>
                <a:rPr lang="ru-RU" sz="2800" b="1" kern="1200" dirty="0" err="1" smtClean="0"/>
                <a:t>опитування</a:t>
              </a:r>
              <a:r>
                <a:rPr lang="ru-RU" sz="2800" b="1" kern="1200" dirty="0" smtClean="0"/>
                <a:t> учнів </a:t>
              </a:r>
              <a:endParaRPr lang="ru-RU" sz="2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011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7031"/>
          <a:stretch/>
        </p:blipFill>
        <p:spPr>
          <a:xfrm>
            <a:off x="1847850" y="2524572"/>
            <a:ext cx="10398014" cy="3488220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3486671"/>
              </p:ext>
            </p:extLst>
          </p:nvPr>
        </p:nvGraphicFramePr>
        <p:xfrm>
          <a:off x="694564" y="1714507"/>
          <a:ext cx="11317223" cy="585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66750" y="1028700"/>
            <a:ext cx="11345037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66750" y="279041"/>
            <a:ext cx="11345037" cy="749659"/>
            <a:chOff x="0" y="160"/>
            <a:chExt cx="10489828" cy="525517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160"/>
              <a:ext cx="10489828" cy="525517"/>
            </a:xfrm>
            <a:prstGeom prst="roundRect">
              <a:avLst/>
            </a:prstGeom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25654" y="25814"/>
              <a:ext cx="10438520" cy="474209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kern="1200" dirty="0" err="1" smtClean="0"/>
                <a:t>Звіт</a:t>
              </a:r>
              <a:r>
                <a:rPr lang="ru-RU" sz="2800" kern="1200" dirty="0" smtClean="0"/>
                <a:t> за результатами </a:t>
              </a:r>
              <a:r>
                <a:rPr lang="ru-RU" sz="2800" kern="1200" dirty="0" err="1" smtClean="0"/>
                <a:t>опитування</a:t>
              </a:r>
              <a:r>
                <a:rPr lang="ru-RU" sz="2800" kern="1200" dirty="0" smtClean="0"/>
                <a:t> учнів </a:t>
              </a:r>
              <a:endParaRPr lang="ru-RU" sz="2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235394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86894258"/>
              </p:ext>
            </p:extLst>
          </p:nvPr>
        </p:nvGraphicFramePr>
        <p:xfrm>
          <a:off x="675544" y="1715918"/>
          <a:ext cx="11135456" cy="953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/>
          <a:srcRect l="19778" r="5048"/>
          <a:stretch/>
        </p:blipFill>
        <p:spPr>
          <a:xfrm>
            <a:off x="2982223" y="2669178"/>
            <a:ext cx="8828777" cy="41888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75544" y="1028700"/>
            <a:ext cx="11364056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47700" y="306212"/>
            <a:ext cx="11385178" cy="722488"/>
            <a:chOff x="0" y="160"/>
            <a:chExt cx="10489828" cy="525517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160"/>
              <a:ext cx="10489828" cy="525517"/>
            </a:xfrm>
            <a:prstGeom prst="roundRect">
              <a:avLst/>
            </a:prstGeom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25654" y="25814"/>
              <a:ext cx="10438520" cy="474209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Звіт</a:t>
              </a:r>
              <a:r>
                <a:rPr lang="ru-RU" sz="2800" b="1" kern="1200" dirty="0" smtClean="0"/>
                <a:t> за результатами </a:t>
              </a:r>
              <a:r>
                <a:rPr lang="ru-RU" sz="2800" b="1" kern="1200" dirty="0" err="1" smtClean="0"/>
                <a:t>опитування</a:t>
              </a:r>
              <a:r>
                <a:rPr lang="ru-RU" sz="2800" b="1" kern="1200" dirty="0" smtClean="0"/>
                <a:t> учнів </a:t>
              </a:r>
              <a:endParaRPr lang="ru-RU" sz="2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0623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36589470"/>
              </p:ext>
            </p:extLst>
          </p:nvPr>
        </p:nvGraphicFramePr>
        <p:xfrm>
          <a:off x="742950" y="1968733"/>
          <a:ext cx="11241395" cy="7490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/>
          <a:srcRect l="22944" r="4566"/>
          <a:stretch/>
        </p:blipFill>
        <p:spPr>
          <a:xfrm>
            <a:off x="3314700" y="2472120"/>
            <a:ext cx="8446539" cy="4157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42950" y="1219641"/>
            <a:ext cx="11269023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42950" y="364977"/>
            <a:ext cx="11296650" cy="854664"/>
            <a:chOff x="0" y="160"/>
            <a:chExt cx="10489828" cy="525517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160"/>
              <a:ext cx="10489828" cy="525517"/>
            </a:xfrm>
            <a:prstGeom prst="roundRect">
              <a:avLst/>
            </a:prstGeom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25654" y="25814"/>
              <a:ext cx="10438520" cy="474209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Звіт</a:t>
              </a:r>
              <a:r>
                <a:rPr lang="ru-RU" sz="2800" b="1" kern="1200" dirty="0" smtClean="0"/>
                <a:t> за результатами </a:t>
              </a:r>
              <a:r>
                <a:rPr lang="ru-RU" sz="2800" b="1" kern="1200" dirty="0" err="1" smtClean="0"/>
                <a:t>опитування</a:t>
              </a:r>
              <a:r>
                <a:rPr lang="ru-RU" sz="2800" b="1" kern="1200" dirty="0" smtClean="0"/>
                <a:t> учнів </a:t>
              </a:r>
              <a:endParaRPr lang="ru-RU" sz="2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8153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02005539"/>
              </p:ext>
            </p:extLst>
          </p:nvPr>
        </p:nvGraphicFramePr>
        <p:xfrm>
          <a:off x="952500" y="1893863"/>
          <a:ext cx="10820400" cy="71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/>
          <a:srcRect l="21445" b="7536"/>
          <a:stretch/>
        </p:blipFill>
        <p:spPr>
          <a:xfrm>
            <a:off x="3105150" y="2605783"/>
            <a:ext cx="8876860" cy="39891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781050" y="1118090"/>
            <a:ext cx="11200960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734442" y="342318"/>
            <a:ext cx="11294175" cy="775772"/>
            <a:chOff x="0" y="160"/>
            <a:chExt cx="10464174" cy="525517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160"/>
              <a:ext cx="10464174" cy="525517"/>
            </a:xfrm>
            <a:prstGeom prst="roundRect">
              <a:avLst/>
            </a:prstGeom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25654" y="25814"/>
              <a:ext cx="10438520" cy="474209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Звіт</a:t>
              </a:r>
              <a:r>
                <a:rPr lang="ru-RU" sz="2800" b="1" kern="1200" dirty="0" smtClean="0"/>
                <a:t> за результатами </a:t>
              </a:r>
              <a:r>
                <a:rPr lang="ru-RU" sz="2800" b="1" kern="1200" dirty="0" err="1" smtClean="0"/>
                <a:t>опитування</a:t>
              </a:r>
              <a:r>
                <a:rPr lang="ru-RU" sz="2800" b="1" kern="1200" dirty="0" smtClean="0"/>
                <a:t> учнів </a:t>
              </a:r>
              <a:endParaRPr lang="ru-RU" sz="2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81514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313643555"/>
              </p:ext>
            </p:extLst>
          </p:nvPr>
        </p:nvGraphicFramePr>
        <p:xfrm>
          <a:off x="2902857" y="75456"/>
          <a:ext cx="7689994" cy="1041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926884659"/>
              </p:ext>
            </p:extLst>
          </p:nvPr>
        </p:nvGraphicFramePr>
        <p:xfrm>
          <a:off x="-1713974" y="650171"/>
          <a:ext cx="8461828" cy="3623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786377678"/>
              </p:ext>
            </p:extLst>
          </p:nvPr>
        </p:nvGraphicFramePr>
        <p:xfrm>
          <a:off x="6788592" y="941024"/>
          <a:ext cx="6516914" cy="287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3040142072"/>
              </p:ext>
            </p:extLst>
          </p:nvPr>
        </p:nvGraphicFramePr>
        <p:xfrm>
          <a:off x="5444961" y="3953833"/>
          <a:ext cx="7445828" cy="2771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572582054"/>
              </p:ext>
            </p:extLst>
          </p:nvPr>
        </p:nvGraphicFramePr>
        <p:xfrm>
          <a:off x="1645955" y="3798601"/>
          <a:ext cx="6613361" cy="3047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pic>
        <p:nvPicPr>
          <p:cNvPr id="9" name="Рисунок 8"/>
          <p:cNvPicPr>
            <a:picLocks noChangeAspect="1"/>
          </p:cNvPicPr>
          <p:nvPr/>
        </p:nvPicPr>
        <p:blipFill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667" b="46667" l="41538" r="573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4113" y="4889469"/>
            <a:ext cx="2771430" cy="191868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0000" b="44444" l="385" r="19231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8610" y="1369657"/>
            <a:ext cx="3558262" cy="246341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6667" b="50556" l="61154" r="8230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8610" y="4438952"/>
            <a:ext cx="3169152" cy="219402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13889" b="43889" l="10000" r="3615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31448" y="1407620"/>
            <a:ext cx="2698712" cy="186833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5938632" y="165547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66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48962593"/>
              </p:ext>
            </p:extLst>
          </p:nvPr>
        </p:nvGraphicFramePr>
        <p:xfrm>
          <a:off x="1200150" y="1943101"/>
          <a:ext cx="10458450" cy="686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/>
          <a:srcRect l="12828" t="11252" b="7386"/>
          <a:stretch/>
        </p:blipFill>
        <p:spPr>
          <a:xfrm>
            <a:off x="2967491" y="3047077"/>
            <a:ext cx="8270004" cy="36001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676843732"/>
              </p:ext>
            </p:extLst>
          </p:nvPr>
        </p:nvGraphicFramePr>
        <p:xfrm>
          <a:off x="1009650" y="285749"/>
          <a:ext cx="10839450" cy="778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09650" y="1063972"/>
            <a:ext cx="10839450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31047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0633" b="8021"/>
          <a:stretch/>
        </p:blipFill>
        <p:spPr>
          <a:xfrm>
            <a:off x="3431492" y="2833235"/>
            <a:ext cx="8274757" cy="3907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33168947"/>
              </p:ext>
            </p:extLst>
          </p:nvPr>
        </p:nvGraphicFramePr>
        <p:xfrm>
          <a:off x="1219153" y="2027321"/>
          <a:ext cx="10515647" cy="561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90601" y="1320790"/>
            <a:ext cx="10515648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162050" y="389619"/>
            <a:ext cx="10572750" cy="887831"/>
            <a:chOff x="0" y="2762"/>
            <a:chExt cx="10839450" cy="59962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2762"/>
              <a:ext cx="10839450" cy="59962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29271" y="32033"/>
              <a:ext cx="10780908" cy="541083"/>
            </a:xfrm>
            <a:prstGeom prst="rect">
              <a:avLst/>
            </a:prstGeom>
            <a:ln>
              <a:solidFill>
                <a:srgbClr val="FFFF0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500" b="1" kern="1200" dirty="0" err="1" smtClean="0">
                  <a:solidFill>
                    <a:schemeClr val="tx1"/>
                  </a:solidFill>
                </a:rPr>
                <a:t>Звіт</a:t>
              </a:r>
              <a:r>
                <a:rPr lang="ru-RU" sz="2500" b="1" kern="1200" dirty="0" smtClean="0">
                  <a:solidFill>
                    <a:schemeClr val="tx1"/>
                  </a:solidFill>
                </a:rPr>
                <a:t> за результатами </a:t>
              </a:r>
              <a:r>
                <a:rPr lang="ru-RU" sz="2500" b="1" kern="1200" dirty="0" err="1" smtClean="0">
                  <a:solidFill>
                    <a:schemeClr val="tx1"/>
                  </a:solidFill>
                </a:rPr>
                <a:t>опитування</a:t>
              </a:r>
              <a:r>
                <a:rPr lang="ru-RU" sz="25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500" b="1" kern="1200" dirty="0" err="1" smtClean="0">
                  <a:solidFill>
                    <a:schemeClr val="tx1"/>
                  </a:solidFill>
                </a:rPr>
                <a:t>батьків</a:t>
              </a:r>
              <a:endParaRPr lang="ru-RU" sz="25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776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001863155"/>
              </p:ext>
            </p:extLst>
          </p:nvPr>
        </p:nvGraphicFramePr>
        <p:xfrm>
          <a:off x="1001280" y="1810482"/>
          <a:ext cx="10950078" cy="100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24300" y="2814797"/>
            <a:ext cx="7288893" cy="40432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01280" y="1117546"/>
            <a:ext cx="10967767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971550" y="387124"/>
            <a:ext cx="11009539" cy="767908"/>
            <a:chOff x="0" y="2762"/>
            <a:chExt cx="10839450" cy="59962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2762"/>
              <a:ext cx="10839450" cy="59962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29271" y="32033"/>
              <a:ext cx="10780908" cy="541083"/>
            </a:xfrm>
            <a:prstGeom prst="rect">
              <a:avLst/>
            </a:prstGeom>
            <a:ln>
              <a:solidFill>
                <a:srgbClr val="FFFF0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err="1" smtClean="0">
                  <a:solidFill>
                    <a:schemeClr val="tx1"/>
                  </a:solidFill>
                </a:rPr>
                <a:t>Звіт</a:t>
              </a:r>
              <a:r>
                <a:rPr lang="ru-RU" sz="3200" b="1" kern="1200" dirty="0" smtClean="0">
                  <a:solidFill>
                    <a:schemeClr val="tx1"/>
                  </a:solidFill>
                </a:rPr>
                <a:t> за результатами </a:t>
              </a:r>
              <a:r>
                <a:rPr lang="ru-RU" sz="3200" b="1" kern="1200" dirty="0" err="1" smtClean="0">
                  <a:solidFill>
                    <a:schemeClr val="tx1"/>
                  </a:solidFill>
                </a:rPr>
                <a:t>опитування</a:t>
              </a:r>
              <a:r>
                <a:rPr lang="ru-RU" sz="32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3200" b="1" kern="1200" dirty="0" err="1" smtClean="0">
                  <a:solidFill>
                    <a:schemeClr val="tx1"/>
                  </a:solidFill>
                </a:rPr>
                <a:t>батьків</a:t>
              </a:r>
              <a:endParaRPr lang="ru-RU" sz="32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885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997231952"/>
              </p:ext>
            </p:extLst>
          </p:nvPr>
        </p:nvGraphicFramePr>
        <p:xfrm>
          <a:off x="1433404" y="1908637"/>
          <a:ext cx="10115550" cy="946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/>
          <a:srcRect l="20047"/>
          <a:stretch/>
        </p:blipFill>
        <p:spPr>
          <a:xfrm>
            <a:off x="3552599" y="2854780"/>
            <a:ext cx="8221365" cy="40032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09781" y="1118090"/>
            <a:ext cx="10562796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180980" y="258120"/>
            <a:ext cx="10591597" cy="859970"/>
            <a:chOff x="0" y="2762"/>
            <a:chExt cx="10839450" cy="59962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2762"/>
              <a:ext cx="10839450" cy="59962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29271" y="32033"/>
              <a:ext cx="10780908" cy="541083"/>
            </a:xfrm>
            <a:prstGeom prst="rect">
              <a:avLst/>
            </a:prstGeom>
            <a:ln>
              <a:solidFill>
                <a:srgbClr val="FFFF0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kern="1200" dirty="0" err="1" smtClean="0">
                  <a:solidFill>
                    <a:schemeClr val="tx1"/>
                  </a:solidFill>
                </a:rPr>
                <a:t>Звіт</a:t>
              </a:r>
              <a:r>
                <a:rPr lang="ru-RU" sz="3200" b="1" kern="1200" dirty="0" smtClean="0">
                  <a:solidFill>
                    <a:schemeClr val="tx1"/>
                  </a:solidFill>
                </a:rPr>
                <a:t> за результатами </a:t>
              </a:r>
              <a:r>
                <a:rPr lang="ru-RU" sz="3200" b="1" kern="1200" dirty="0" err="1" smtClean="0">
                  <a:solidFill>
                    <a:schemeClr val="tx1"/>
                  </a:solidFill>
                </a:rPr>
                <a:t>опитування</a:t>
              </a:r>
              <a:r>
                <a:rPr lang="ru-RU" sz="32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3200" b="1" kern="1200" dirty="0" err="1" smtClean="0">
                  <a:solidFill>
                    <a:schemeClr val="tx1"/>
                  </a:solidFill>
                </a:rPr>
                <a:t>батьків</a:t>
              </a:r>
              <a:endParaRPr lang="ru-RU" sz="32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31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4171236"/>
              </p:ext>
            </p:extLst>
          </p:nvPr>
        </p:nvGraphicFramePr>
        <p:xfrm>
          <a:off x="1236305" y="1761690"/>
          <a:ext cx="10639205" cy="752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/>
          <a:srcRect l="23360"/>
          <a:stretch/>
        </p:blipFill>
        <p:spPr>
          <a:xfrm>
            <a:off x="3486604" y="2514599"/>
            <a:ext cx="8359634" cy="394735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65331" y="1117342"/>
            <a:ext cx="10810179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036060" y="335032"/>
            <a:ext cx="10839450" cy="782309"/>
            <a:chOff x="0" y="2762"/>
            <a:chExt cx="10839450" cy="59962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2762"/>
              <a:ext cx="10839450" cy="59962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29271" y="32034"/>
              <a:ext cx="10780908" cy="570354"/>
            </a:xfrm>
            <a:prstGeom prst="rect">
              <a:avLst/>
            </a:prstGeom>
            <a:ln>
              <a:solidFill>
                <a:srgbClr val="FFFF0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>
                  <a:solidFill>
                    <a:schemeClr val="tx1"/>
                  </a:solidFill>
                </a:rPr>
                <a:t>Звіт</a:t>
              </a:r>
              <a:r>
                <a:rPr lang="ru-RU" sz="2800" b="1" kern="1200" dirty="0" smtClean="0">
                  <a:solidFill>
                    <a:schemeClr val="tx1"/>
                  </a:solidFill>
                </a:rPr>
                <a:t> за результатами </a:t>
              </a:r>
              <a:r>
                <a:rPr lang="ru-RU" sz="2800" b="1" kern="1200" dirty="0" err="1" smtClean="0">
                  <a:solidFill>
                    <a:schemeClr val="tx1"/>
                  </a:solidFill>
                </a:rPr>
                <a:t>опитування</a:t>
              </a:r>
              <a:r>
                <a:rPr lang="ru-RU" sz="28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800" b="1" kern="1200" dirty="0" err="1" smtClean="0">
                  <a:solidFill>
                    <a:schemeClr val="tx1"/>
                  </a:solidFill>
                </a:rPr>
                <a:t>батьків</a:t>
              </a:r>
              <a:endParaRPr lang="ru-RU" sz="28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4106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720040115"/>
              </p:ext>
            </p:extLst>
          </p:nvPr>
        </p:nvGraphicFramePr>
        <p:xfrm>
          <a:off x="1285593" y="1857834"/>
          <a:ext cx="10421159" cy="10003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1028" y="2858180"/>
            <a:ext cx="7134020" cy="338296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7300" y="1118090"/>
            <a:ext cx="10477748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257300" y="350493"/>
            <a:ext cx="10477748" cy="767597"/>
            <a:chOff x="0" y="2762"/>
            <a:chExt cx="10839450" cy="59962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2762"/>
              <a:ext cx="10839450" cy="59962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29271" y="32033"/>
              <a:ext cx="10780908" cy="541083"/>
            </a:xfrm>
            <a:prstGeom prst="rect">
              <a:avLst/>
            </a:prstGeom>
            <a:ln>
              <a:solidFill>
                <a:srgbClr val="FFFF0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>
                  <a:solidFill>
                    <a:schemeClr val="tx1"/>
                  </a:solidFill>
                </a:rPr>
                <a:t>Звіт</a:t>
              </a:r>
              <a:r>
                <a:rPr lang="ru-RU" sz="2800" b="1" kern="1200" dirty="0" smtClean="0">
                  <a:solidFill>
                    <a:schemeClr val="tx1"/>
                  </a:solidFill>
                </a:rPr>
                <a:t> за результатами </a:t>
              </a:r>
              <a:r>
                <a:rPr lang="ru-RU" sz="2800" b="1" kern="1200" dirty="0" err="1" smtClean="0">
                  <a:solidFill>
                    <a:schemeClr val="tx1"/>
                  </a:solidFill>
                </a:rPr>
                <a:t>опитування</a:t>
              </a:r>
              <a:r>
                <a:rPr lang="ru-RU" sz="28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800" b="1" kern="1200" dirty="0" err="1" smtClean="0">
                  <a:solidFill>
                    <a:schemeClr val="tx1"/>
                  </a:solidFill>
                </a:rPr>
                <a:t>батьків</a:t>
              </a:r>
              <a:endParaRPr lang="ru-RU" sz="28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37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2219"/>
          <a:stretch/>
        </p:blipFill>
        <p:spPr>
          <a:xfrm>
            <a:off x="2952751" y="2510224"/>
            <a:ext cx="8938486" cy="4169449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052702309"/>
              </p:ext>
            </p:extLst>
          </p:nvPr>
        </p:nvGraphicFramePr>
        <p:xfrm>
          <a:off x="1157258" y="1834382"/>
          <a:ext cx="10482292" cy="923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57258" y="1142806"/>
            <a:ext cx="10763250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081058" y="313269"/>
            <a:ext cx="10839450" cy="829537"/>
            <a:chOff x="0" y="2762"/>
            <a:chExt cx="10839450" cy="59962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2762"/>
              <a:ext cx="10839450" cy="59962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29271" y="32033"/>
              <a:ext cx="10780908" cy="541083"/>
            </a:xfrm>
            <a:prstGeom prst="rect">
              <a:avLst/>
            </a:prstGeom>
            <a:ln>
              <a:solidFill>
                <a:srgbClr val="FFFF0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>
                  <a:solidFill>
                    <a:schemeClr val="tx1"/>
                  </a:solidFill>
                </a:rPr>
                <a:t>Звіт</a:t>
              </a:r>
              <a:r>
                <a:rPr lang="ru-RU" sz="2800" b="1" kern="1200" dirty="0" smtClean="0">
                  <a:solidFill>
                    <a:schemeClr val="tx1"/>
                  </a:solidFill>
                </a:rPr>
                <a:t> за результатами </a:t>
              </a:r>
              <a:r>
                <a:rPr lang="ru-RU" sz="2800" b="1" kern="1200" dirty="0" err="1" smtClean="0">
                  <a:solidFill>
                    <a:schemeClr val="tx1"/>
                  </a:solidFill>
                </a:rPr>
                <a:t>опитування</a:t>
              </a:r>
              <a:r>
                <a:rPr lang="ru-RU" sz="28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800" b="1" kern="1200" dirty="0" err="1" smtClean="0">
                  <a:solidFill>
                    <a:schemeClr val="tx1"/>
                  </a:solidFill>
                </a:rPr>
                <a:t>батьків</a:t>
              </a:r>
              <a:endParaRPr lang="ru-RU" sz="28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866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01347610"/>
              </p:ext>
            </p:extLst>
          </p:nvPr>
        </p:nvGraphicFramePr>
        <p:xfrm>
          <a:off x="320332" y="1811901"/>
          <a:ext cx="11660535" cy="1038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8"/>
          <a:srcRect l="14652" b="4248"/>
          <a:stretch/>
        </p:blipFill>
        <p:spPr>
          <a:xfrm>
            <a:off x="2095500" y="3206760"/>
            <a:ext cx="9885367" cy="32154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0332" y="1119678"/>
            <a:ext cx="11660537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288758" y="289495"/>
            <a:ext cx="11692109" cy="830183"/>
            <a:chOff x="0" y="2762"/>
            <a:chExt cx="10839450" cy="59962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2762"/>
              <a:ext cx="10839450" cy="59962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rgbClr val="FFFF00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 txBox="1"/>
            <p:nvPr/>
          </p:nvSpPr>
          <p:spPr>
            <a:xfrm>
              <a:off x="29271" y="32033"/>
              <a:ext cx="10780908" cy="541083"/>
            </a:xfrm>
            <a:prstGeom prst="rect">
              <a:avLst/>
            </a:prstGeom>
            <a:ln>
              <a:solidFill>
                <a:srgbClr val="FFFF00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>
                  <a:solidFill>
                    <a:schemeClr val="tx1"/>
                  </a:solidFill>
                </a:rPr>
                <a:t>Звіт</a:t>
              </a:r>
              <a:r>
                <a:rPr lang="ru-RU" sz="2800" b="1" kern="1200" dirty="0" smtClean="0">
                  <a:solidFill>
                    <a:schemeClr val="tx1"/>
                  </a:solidFill>
                </a:rPr>
                <a:t> за результатами </a:t>
              </a:r>
              <a:r>
                <a:rPr lang="ru-RU" sz="2800" b="1" kern="1200" dirty="0" err="1" smtClean="0">
                  <a:solidFill>
                    <a:schemeClr val="tx1"/>
                  </a:solidFill>
                </a:rPr>
                <a:t>опитування</a:t>
              </a:r>
              <a:r>
                <a:rPr lang="ru-RU" sz="28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800" b="1" kern="1200" dirty="0" err="1" smtClean="0">
                  <a:solidFill>
                    <a:schemeClr val="tx1"/>
                  </a:solidFill>
                </a:rPr>
                <a:t>батьків</a:t>
              </a:r>
              <a:endParaRPr lang="ru-RU" sz="2800" b="1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871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9425"/>
          <a:stretch/>
        </p:blipFill>
        <p:spPr>
          <a:xfrm>
            <a:off x="2940262" y="2980835"/>
            <a:ext cx="9251738" cy="3708723"/>
          </a:xfrm>
          <a:prstGeom prst="rect">
            <a:avLst/>
          </a:prstGeom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46324122"/>
              </p:ext>
            </p:extLst>
          </p:nvPr>
        </p:nvGraphicFramePr>
        <p:xfrm>
          <a:off x="1041945" y="1905488"/>
          <a:ext cx="10705119" cy="809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012880" y="295050"/>
            <a:ext cx="10763250" cy="714772"/>
            <a:chOff x="0" y="2762"/>
            <a:chExt cx="10839450" cy="59962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2762"/>
              <a:ext cx="10839450" cy="59962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29271" y="32033"/>
              <a:ext cx="10780908" cy="5410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>
                  <a:solidFill>
                    <a:schemeClr val="tx1"/>
                  </a:solidFill>
                </a:rPr>
                <a:t>Звіт</a:t>
              </a:r>
              <a:r>
                <a:rPr lang="ru-RU" sz="2800" b="1" kern="1200" dirty="0" smtClean="0">
                  <a:solidFill>
                    <a:schemeClr val="tx1"/>
                  </a:solidFill>
                </a:rPr>
                <a:t> за результатами </a:t>
              </a:r>
              <a:r>
                <a:rPr lang="ru-RU" sz="2800" b="1" kern="1200" dirty="0" err="1" smtClean="0">
                  <a:solidFill>
                    <a:schemeClr val="tx1"/>
                  </a:solidFill>
                </a:rPr>
                <a:t>опитування</a:t>
              </a:r>
              <a:r>
                <a:rPr lang="ru-RU" sz="28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800" b="1" kern="1200" dirty="0" err="1" smtClean="0">
                  <a:solidFill>
                    <a:schemeClr val="tx1"/>
                  </a:solidFill>
                </a:rPr>
                <a:t>батьків</a:t>
              </a:r>
              <a:endParaRPr lang="ru-RU" sz="28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012880" y="1009822"/>
            <a:ext cx="10763250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84562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17482507"/>
              </p:ext>
            </p:extLst>
          </p:nvPr>
        </p:nvGraphicFramePr>
        <p:xfrm>
          <a:off x="505326" y="1956840"/>
          <a:ext cx="11201258" cy="857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/>
          <a:srcRect l="18994"/>
          <a:stretch/>
        </p:blipFill>
        <p:spPr>
          <a:xfrm>
            <a:off x="2457395" y="3244199"/>
            <a:ext cx="9734605" cy="3421296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505326" y="287522"/>
            <a:ext cx="11231588" cy="940841"/>
            <a:chOff x="0" y="2762"/>
            <a:chExt cx="10839450" cy="59962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2762"/>
              <a:ext cx="10839450" cy="599625"/>
            </a:xfrm>
            <a:prstGeom prst="round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  <a:sp3d prstMaterial="plastic">
              <a:bevelT w="127000" h="25400" prst="relaxedInset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6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29271" y="32033"/>
              <a:ext cx="10780908" cy="54108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5250" tIns="95250" rIns="95250" bIns="95250" numCol="1" spcCol="1270" anchor="ctr" anchorCtr="0">
              <a:noAutofit/>
            </a:bodyPr>
            <a:lstStyle/>
            <a:p>
              <a:pPr lvl="0" algn="ctr" defTabSz="11112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>
                  <a:solidFill>
                    <a:schemeClr val="tx1"/>
                  </a:solidFill>
                </a:rPr>
                <a:t>Звіт</a:t>
              </a:r>
              <a:r>
                <a:rPr lang="ru-RU" sz="2800" b="1" kern="1200" dirty="0" smtClean="0">
                  <a:solidFill>
                    <a:schemeClr val="tx1"/>
                  </a:solidFill>
                </a:rPr>
                <a:t> за результатами </a:t>
              </a:r>
              <a:r>
                <a:rPr lang="ru-RU" sz="2800" b="1" kern="1200" dirty="0" err="1" smtClean="0">
                  <a:solidFill>
                    <a:schemeClr val="tx1"/>
                  </a:solidFill>
                </a:rPr>
                <a:t>опитування</a:t>
              </a:r>
              <a:r>
                <a:rPr lang="ru-RU" sz="2800" b="1" kern="1200" dirty="0" smtClean="0">
                  <a:solidFill>
                    <a:schemeClr val="tx1"/>
                  </a:solidFill>
                </a:rPr>
                <a:t> </a:t>
              </a:r>
              <a:r>
                <a:rPr lang="ru-RU" sz="2800" b="1" kern="1200" dirty="0" err="1" smtClean="0">
                  <a:solidFill>
                    <a:schemeClr val="tx1"/>
                  </a:solidFill>
                </a:rPr>
                <a:t>батьків</a:t>
              </a:r>
              <a:endParaRPr lang="ru-RU" sz="2800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35656" y="1228363"/>
            <a:ext cx="11201258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5256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61638751"/>
              </p:ext>
            </p:extLst>
          </p:nvPr>
        </p:nvGraphicFramePr>
        <p:xfrm>
          <a:off x="628650" y="237841"/>
          <a:ext cx="11410950" cy="687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62703929"/>
              </p:ext>
            </p:extLst>
          </p:nvPr>
        </p:nvGraphicFramePr>
        <p:xfrm>
          <a:off x="845274" y="925289"/>
          <a:ext cx="11010131" cy="4710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28062059"/>
              </p:ext>
            </p:extLst>
          </p:nvPr>
        </p:nvGraphicFramePr>
        <p:xfrm>
          <a:off x="1143000" y="1329159"/>
          <a:ext cx="10495781" cy="476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530775" y="2216323"/>
            <a:ext cx="3682611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Батьки учнів 5-9 </a:t>
            </a:r>
            <a:r>
              <a:rPr lang="ru-RU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</a:t>
            </a:r>
            <a:r>
              <a:rPr lang="ru-RU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499624" y="2225635"/>
            <a:ext cx="1520353" cy="58477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32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Вчителі</a:t>
            </a:r>
            <a:endParaRPr lang="ru-RU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22767" y="2250096"/>
            <a:ext cx="184121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Учні</a:t>
            </a:r>
            <a:r>
              <a:rPr lang="ru-RU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5-9 </a:t>
            </a:r>
            <a:r>
              <a:rPr lang="ru-RU" sz="28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</a:t>
            </a:r>
            <a:endParaRPr lang="ru-RU" sz="2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842248" y="3762104"/>
            <a:ext cx="2139157" cy="1619794"/>
          </a:xfrm>
          <a:prstGeom prst="ellipse">
            <a:avLst/>
          </a:prstGeom>
          <a:solidFill>
            <a:srgbClr val="CB80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9499624" y="3627121"/>
            <a:ext cx="2139157" cy="1619794"/>
          </a:xfrm>
          <a:prstGeom prst="ellipse">
            <a:avLst/>
          </a:prstGeom>
          <a:solidFill>
            <a:srgbClr val="CB80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874403" y="3762104"/>
            <a:ext cx="2139157" cy="1619794"/>
          </a:xfrm>
          <a:prstGeom prst="ellipse">
            <a:avLst/>
          </a:prstGeom>
          <a:solidFill>
            <a:srgbClr val="CB80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483678" y="4329296"/>
            <a:ext cx="920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39%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168788" y="4310391"/>
            <a:ext cx="1446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36,5</a:t>
            </a:r>
            <a:r>
              <a:rPr lang="uk-UA" sz="2800" b="1" dirty="0" smtClean="0"/>
              <a:t>%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108900" y="4279612"/>
            <a:ext cx="920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 smtClean="0"/>
              <a:t>78</a:t>
            </a:r>
            <a:r>
              <a:rPr lang="uk-UA" dirty="0" smtClean="0"/>
              <a:t>%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12" idx="2"/>
            <a:endCxn id="13" idx="0"/>
          </p:cNvCxnSpPr>
          <p:nvPr/>
        </p:nvCxnSpPr>
        <p:spPr>
          <a:xfrm>
            <a:off x="2543372" y="2773316"/>
            <a:ext cx="400610" cy="9887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>
            <a:stCxn id="9" idx="2"/>
            <a:endCxn id="2" idx="0"/>
          </p:cNvCxnSpPr>
          <p:nvPr/>
        </p:nvCxnSpPr>
        <p:spPr>
          <a:xfrm>
            <a:off x="6372081" y="2801098"/>
            <a:ext cx="539746" cy="961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10" idx="2"/>
            <a:endCxn id="11" idx="0"/>
          </p:cNvCxnSpPr>
          <p:nvPr/>
        </p:nvCxnSpPr>
        <p:spPr>
          <a:xfrm>
            <a:off x="10259801" y="2810410"/>
            <a:ext cx="309402" cy="816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546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118723128"/>
              </p:ext>
            </p:extLst>
          </p:nvPr>
        </p:nvGraphicFramePr>
        <p:xfrm>
          <a:off x="1479200" y="1897550"/>
          <a:ext cx="10110218" cy="883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88511612"/>
              </p:ext>
            </p:extLst>
          </p:nvPr>
        </p:nvGraphicFramePr>
        <p:xfrm>
          <a:off x="1479201" y="495299"/>
          <a:ext cx="10408000" cy="634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1479200" y="1129751"/>
            <a:ext cx="10408001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16967" y="2780851"/>
            <a:ext cx="8004008" cy="398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94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183151280"/>
              </p:ext>
            </p:extLst>
          </p:nvPr>
        </p:nvGraphicFramePr>
        <p:xfrm>
          <a:off x="1758042" y="1916482"/>
          <a:ext cx="10050437" cy="88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758042" y="533400"/>
            <a:ext cx="10246525" cy="594169"/>
            <a:chOff x="0" y="181085"/>
            <a:chExt cx="9865895" cy="323973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81085"/>
              <a:ext cx="9865895" cy="323973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15815" y="196900"/>
              <a:ext cx="9834265" cy="292343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Звіт</a:t>
              </a:r>
              <a:r>
                <a:rPr lang="ru-RU" sz="2800" b="1" kern="1200" dirty="0" smtClean="0"/>
                <a:t> за результатами </a:t>
              </a:r>
              <a:r>
                <a:rPr lang="ru-RU" sz="2800" b="1" kern="1200" dirty="0" err="1" smtClean="0"/>
                <a:t>опитування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педагогів</a:t>
              </a:r>
              <a:endParaRPr lang="ru-RU" sz="2800" b="1" kern="1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758042" y="1127569"/>
            <a:ext cx="10246525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1684" y="3131842"/>
            <a:ext cx="6466459" cy="350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8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0829895"/>
              </p:ext>
            </p:extLst>
          </p:nvPr>
        </p:nvGraphicFramePr>
        <p:xfrm>
          <a:off x="1981200" y="1828800"/>
          <a:ext cx="9467850" cy="10655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815545" y="525618"/>
            <a:ext cx="9865895" cy="637965"/>
            <a:chOff x="0" y="181085"/>
            <a:chExt cx="9865895" cy="323973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81085"/>
              <a:ext cx="9865895" cy="323973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15815" y="196900"/>
              <a:ext cx="9834265" cy="292343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Звіт</a:t>
              </a:r>
              <a:r>
                <a:rPr lang="ru-RU" sz="2800" b="1" kern="1200" dirty="0" smtClean="0"/>
                <a:t> за результатами </a:t>
              </a:r>
              <a:r>
                <a:rPr lang="ru-RU" sz="2800" b="1" kern="1200" dirty="0" err="1" smtClean="0"/>
                <a:t>опитування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педагогів</a:t>
              </a:r>
              <a:endParaRPr lang="ru-RU" sz="2800" b="1" kern="1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831360" y="1184022"/>
            <a:ext cx="9834265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0442" y="3276579"/>
            <a:ext cx="6082966" cy="326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299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50093298"/>
              </p:ext>
            </p:extLst>
          </p:nvPr>
        </p:nvGraphicFramePr>
        <p:xfrm>
          <a:off x="1982083" y="2006988"/>
          <a:ext cx="9850079" cy="122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6350" y="3233783"/>
            <a:ext cx="6253748" cy="366821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966268" y="533400"/>
            <a:ext cx="9865895" cy="755228"/>
            <a:chOff x="0" y="181085"/>
            <a:chExt cx="9865895" cy="323973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81085"/>
              <a:ext cx="9865895" cy="323973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15815" y="196900"/>
              <a:ext cx="9834265" cy="292343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Звіт</a:t>
              </a:r>
              <a:r>
                <a:rPr lang="ru-RU" sz="2800" b="1" kern="1200" dirty="0" smtClean="0"/>
                <a:t> за результатами </a:t>
              </a:r>
              <a:r>
                <a:rPr lang="ru-RU" sz="2800" b="1" kern="1200" dirty="0" err="1" smtClean="0"/>
                <a:t>опитування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педагогів</a:t>
              </a:r>
              <a:endParaRPr lang="ru-RU" sz="2800" b="1" kern="1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966268" y="1288628"/>
            <a:ext cx="9865895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30461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392058764"/>
              </p:ext>
            </p:extLst>
          </p:nvPr>
        </p:nvGraphicFramePr>
        <p:xfrm>
          <a:off x="2292719" y="2043856"/>
          <a:ext cx="9568448" cy="644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966268" y="533400"/>
            <a:ext cx="9865895" cy="755228"/>
            <a:chOff x="0" y="181085"/>
            <a:chExt cx="9865895" cy="323973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81085"/>
              <a:ext cx="9865895" cy="323973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15815" y="196900"/>
              <a:ext cx="9834265" cy="292343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Звіт</a:t>
              </a:r>
              <a:r>
                <a:rPr lang="ru-RU" sz="2800" b="1" kern="1200" dirty="0" smtClean="0"/>
                <a:t> за результатами </a:t>
              </a:r>
              <a:r>
                <a:rPr lang="ru-RU" sz="2800" b="1" kern="1200" dirty="0" err="1" smtClean="0"/>
                <a:t>опитування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педагогів</a:t>
              </a:r>
              <a:endParaRPr lang="ru-RU" sz="2800" b="1" kern="1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966268" y="1288628"/>
            <a:ext cx="9865895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9179" y="2505521"/>
            <a:ext cx="7601988" cy="426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85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98121933"/>
              </p:ext>
            </p:extLst>
          </p:nvPr>
        </p:nvGraphicFramePr>
        <p:xfrm>
          <a:off x="1803705" y="1851529"/>
          <a:ext cx="9850080" cy="1028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787890" y="514351"/>
            <a:ext cx="9865895" cy="641626"/>
            <a:chOff x="0" y="181085"/>
            <a:chExt cx="9865895" cy="323973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81085"/>
              <a:ext cx="9865895" cy="323973"/>
            </a:xfrm>
            <a:prstGeom prst="roundRect">
              <a:avLst/>
            </a:prstGeom>
            <a:solidFill>
              <a:srgbClr val="CC99FF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15815" y="196900"/>
              <a:ext cx="9834265" cy="292343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Звіт</a:t>
              </a:r>
              <a:r>
                <a:rPr lang="ru-RU" sz="2800" b="1" kern="1200" dirty="0" smtClean="0"/>
                <a:t> за результатами </a:t>
              </a:r>
              <a:r>
                <a:rPr lang="ru-RU" sz="2800" b="1" kern="1200" dirty="0" err="1" smtClean="0"/>
                <a:t>опитування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педагогів</a:t>
              </a:r>
              <a:endParaRPr lang="ru-RU" sz="2800" b="1" kern="1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787890" y="1171791"/>
            <a:ext cx="9865895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27621" y="2843358"/>
            <a:ext cx="6913343" cy="370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0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988391476"/>
              </p:ext>
            </p:extLst>
          </p:nvPr>
        </p:nvGraphicFramePr>
        <p:xfrm>
          <a:off x="1997899" y="1889361"/>
          <a:ext cx="9834265" cy="847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966269" y="339183"/>
            <a:ext cx="9865895" cy="996871"/>
            <a:chOff x="0" y="181085"/>
            <a:chExt cx="9865895" cy="390058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81085"/>
              <a:ext cx="9865895" cy="323973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0" y="278800"/>
              <a:ext cx="9834265" cy="292343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Звіт</a:t>
              </a:r>
              <a:r>
                <a:rPr lang="ru-RU" sz="2800" b="1" kern="1200" dirty="0" smtClean="0"/>
                <a:t> за результатами </a:t>
              </a:r>
              <a:r>
                <a:rPr lang="ru-RU" sz="2800" b="1" kern="1200" dirty="0" err="1" smtClean="0"/>
                <a:t>опитування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педагогів</a:t>
              </a:r>
              <a:endParaRPr lang="ru-RU" sz="2800" b="1" kern="1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924050" y="1186058"/>
            <a:ext cx="9908114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6065" y="2736785"/>
            <a:ext cx="7002478" cy="361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5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683089429"/>
              </p:ext>
            </p:extLst>
          </p:nvPr>
        </p:nvGraphicFramePr>
        <p:xfrm>
          <a:off x="1912787" y="1818614"/>
          <a:ext cx="9534548" cy="9585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912787" y="414343"/>
            <a:ext cx="9565214" cy="605883"/>
            <a:chOff x="0" y="181085"/>
            <a:chExt cx="9865895" cy="323973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81085"/>
              <a:ext cx="9865895" cy="323973"/>
            </a:xfrm>
            <a:prstGeom prst="roundRect">
              <a:avLst/>
            </a:prstGeom>
            <a:solidFill>
              <a:srgbClr val="CC99FF"/>
            </a:solidFill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15815" y="196900"/>
              <a:ext cx="9834265" cy="292343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Звіт</a:t>
              </a:r>
              <a:r>
                <a:rPr lang="ru-RU" sz="2800" b="1" kern="1200" dirty="0" smtClean="0"/>
                <a:t> за результатами </a:t>
              </a:r>
              <a:r>
                <a:rPr lang="ru-RU" sz="2800" b="1" kern="1200" dirty="0" err="1" smtClean="0"/>
                <a:t>опитування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педагогів</a:t>
              </a:r>
              <a:endParaRPr lang="ru-RU" sz="2800" b="1" kern="1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912787" y="1020226"/>
            <a:ext cx="9565214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60070" y="2777181"/>
            <a:ext cx="7387265" cy="361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6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18719675"/>
              </p:ext>
            </p:extLst>
          </p:nvPr>
        </p:nvGraphicFramePr>
        <p:xfrm>
          <a:off x="2000250" y="1847850"/>
          <a:ext cx="9486900" cy="1047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1838645" y="381000"/>
            <a:ext cx="9800906" cy="740439"/>
            <a:chOff x="0" y="181085"/>
            <a:chExt cx="9865895" cy="358926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81085"/>
              <a:ext cx="9865895" cy="358926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15815" y="196900"/>
              <a:ext cx="9834265" cy="292343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Звіт</a:t>
              </a:r>
              <a:r>
                <a:rPr lang="ru-RU" sz="2800" b="1" kern="1200" dirty="0" smtClean="0"/>
                <a:t> за результатами </a:t>
              </a:r>
              <a:r>
                <a:rPr lang="ru-RU" sz="2800" b="1" kern="1200" dirty="0" err="1" smtClean="0"/>
                <a:t>опитування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педагогів</a:t>
              </a:r>
              <a:endParaRPr lang="ru-RU" sz="2800" b="1" kern="1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838645" y="1121438"/>
            <a:ext cx="9785345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9706" y="2696314"/>
            <a:ext cx="7179845" cy="416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4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40753830"/>
              </p:ext>
            </p:extLst>
          </p:nvPr>
        </p:nvGraphicFramePr>
        <p:xfrm>
          <a:off x="800101" y="2038349"/>
          <a:ext cx="10924665" cy="887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800101" y="567296"/>
            <a:ext cx="10940482" cy="715094"/>
            <a:chOff x="0" y="181085"/>
            <a:chExt cx="9865895" cy="323973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81085"/>
              <a:ext cx="9865895" cy="323973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15815" y="196900"/>
              <a:ext cx="9834265" cy="292343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Звіт</a:t>
              </a:r>
              <a:r>
                <a:rPr lang="ru-RU" sz="2800" b="1" kern="1200" dirty="0" smtClean="0"/>
                <a:t> за результатами </a:t>
              </a:r>
              <a:r>
                <a:rPr lang="ru-RU" sz="2800" b="1" kern="1200" dirty="0" err="1" smtClean="0"/>
                <a:t>опитування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педагогів</a:t>
              </a:r>
              <a:endParaRPr lang="ru-RU" sz="2800" b="1" kern="1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817639" y="1317298"/>
            <a:ext cx="10922943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9295" y="2925946"/>
            <a:ext cx="10602705" cy="3920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266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07793856"/>
              </p:ext>
            </p:extLst>
          </p:nvPr>
        </p:nvGraphicFramePr>
        <p:xfrm>
          <a:off x="1328964" y="320700"/>
          <a:ext cx="10665814" cy="714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utoShape 4" descr="Діаграма відповідей у Формах. Назва запитання: 1. Вміння педагога цікаво організувати вивчення предмета, який він викладає. Кількість відповідей: 36 відповідей."/>
          <p:cNvSpPr>
            <a:spLocks noChangeAspect="1" noChangeArrowheads="1"/>
          </p:cNvSpPr>
          <p:nvPr/>
        </p:nvSpPr>
        <p:spPr bwMode="auto">
          <a:xfrm>
            <a:off x="2092138" y="2272788"/>
            <a:ext cx="573405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69724246"/>
              </p:ext>
            </p:extLst>
          </p:nvPr>
        </p:nvGraphicFramePr>
        <p:xfrm>
          <a:off x="1328964" y="1707061"/>
          <a:ext cx="11000921" cy="983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3"/>
          <a:srcRect l="22904"/>
          <a:stretch/>
        </p:blipFill>
        <p:spPr>
          <a:xfrm>
            <a:off x="3344779" y="2556079"/>
            <a:ext cx="8649999" cy="407862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328964" y="1035184"/>
            <a:ext cx="10665814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13675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07762053"/>
              </p:ext>
            </p:extLst>
          </p:nvPr>
        </p:nvGraphicFramePr>
        <p:xfrm>
          <a:off x="919342" y="1762970"/>
          <a:ext cx="10722630" cy="923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842335" y="383883"/>
            <a:ext cx="10876644" cy="848776"/>
            <a:chOff x="0" y="181085"/>
            <a:chExt cx="9865895" cy="323973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81085"/>
              <a:ext cx="9865895" cy="323973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15815" y="196900"/>
              <a:ext cx="9834265" cy="292343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Звіт</a:t>
              </a:r>
              <a:r>
                <a:rPr lang="ru-RU" sz="2800" b="1" kern="1200" dirty="0" smtClean="0"/>
                <a:t> за результатами </a:t>
              </a:r>
              <a:r>
                <a:rPr lang="ru-RU" sz="2800" b="1" kern="1200" dirty="0" err="1" smtClean="0"/>
                <a:t>опитування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педагогів</a:t>
              </a:r>
              <a:endParaRPr lang="ru-RU" sz="2800" b="1" kern="1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824901" y="1046978"/>
            <a:ext cx="10876643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4737" y="2972453"/>
            <a:ext cx="10387263" cy="388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553734171"/>
              </p:ext>
            </p:extLst>
          </p:nvPr>
        </p:nvGraphicFramePr>
        <p:xfrm>
          <a:off x="950353" y="1809750"/>
          <a:ext cx="10510745" cy="102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933450" y="304800"/>
            <a:ext cx="10544551" cy="1028700"/>
            <a:chOff x="0" y="181085"/>
            <a:chExt cx="9865895" cy="323973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81085"/>
              <a:ext cx="9865895" cy="323973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15815" y="196899"/>
              <a:ext cx="9834265" cy="162099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Звіт</a:t>
              </a:r>
              <a:r>
                <a:rPr lang="ru-RU" sz="2800" b="1" kern="1200" dirty="0" smtClean="0"/>
                <a:t> за результатами </a:t>
              </a:r>
              <a:r>
                <a:rPr lang="ru-RU" sz="2800" b="1" kern="1200" dirty="0" err="1" smtClean="0"/>
                <a:t>опитування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педагогів</a:t>
              </a:r>
              <a:endParaRPr lang="ru-RU" sz="2800" b="1" kern="1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950353" y="1020226"/>
            <a:ext cx="10527648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6460" y="2646947"/>
            <a:ext cx="11415540" cy="421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7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1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17720448"/>
              </p:ext>
            </p:extLst>
          </p:nvPr>
        </p:nvGraphicFramePr>
        <p:xfrm>
          <a:off x="779731" y="1480609"/>
          <a:ext cx="10840769" cy="1836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762000" y="323507"/>
            <a:ext cx="11061762" cy="848776"/>
            <a:chOff x="0" y="181085"/>
            <a:chExt cx="9865895" cy="323973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81085"/>
              <a:ext cx="9865895" cy="323973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15815" y="196900"/>
              <a:ext cx="9834265" cy="292343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Звіт</a:t>
              </a:r>
              <a:r>
                <a:rPr lang="ru-RU" sz="2800" b="1" kern="1200" dirty="0" smtClean="0"/>
                <a:t> за результатами </a:t>
              </a:r>
              <a:r>
                <a:rPr lang="ru-RU" sz="2800" b="1" kern="1200" dirty="0" err="1" smtClean="0"/>
                <a:t>опитування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педагогів</a:t>
              </a:r>
              <a:endParaRPr lang="ru-RU" sz="2800" b="1" kern="1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779732" y="1020226"/>
            <a:ext cx="11044029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8264" y="3316701"/>
            <a:ext cx="10423736" cy="354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2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61278242"/>
              </p:ext>
            </p:extLst>
          </p:nvPr>
        </p:nvGraphicFramePr>
        <p:xfrm>
          <a:off x="877205" y="2113612"/>
          <a:ext cx="10134600" cy="1244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750" y="2946143"/>
            <a:ext cx="11144250" cy="3983029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859770" y="592782"/>
            <a:ext cx="10876644" cy="848776"/>
            <a:chOff x="0" y="181085"/>
            <a:chExt cx="9865895" cy="323973"/>
          </a:xfrm>
          <a:scene3d>
            <a:camera prst="orthographicFront"/>
            <a:lightRig rig="flat" dir="t"/>
          </a:scene3d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0" y="181085"/>
              <a:ext cx="9865895" cy="323973"/>
            </a:xfrm>
            <a:prstGeom prst="roundRect">
              <a:avLst/>
            </a:prstGeom>
            <a:solidFill>
              <a:srgbClr val="CC99FF"/>
            </a:solidFill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rgbClr r="0" g="0" b="0"/>
            </a:fillRef>
            <a:effectRef idx="1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6" name="Скругленный прямоугольник 4"/>
            <p:cNvSpPr txBox="1"/>
            <p:nvPr/>
          </p:nvSpPr>
          <p:spPr>
            <a:xfrm>
              <a:off x="15815" y="196900"/>
              <a:ext cx="9834265" cy="292343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Звіт</a:t>
              </a:r>
              <a:r>
                <a:rPr lang="ru-RU" sz="2800" b="1" kern="1200" dirty="0" smtClean="0"/>
                <a:t> за результатами </a:t>
              </a:r>
              <a:r>
                <a:rPr lang="ru-RU" sz="2800" b="1" kern="1200" dirty="0" err="1" smtClean="0"/>
                <a:t>опитування</a:t>
              </a:r>
              <a:r>
                <a:rPr lang="ru-RU" sz="2800" b="1" kern="1200" dirty="0" smtClean="0"/>
                <a:t> </a:t>
              </a:r>
              <a:r>
                <a:rPr lang="ru-RU" sz="2800" b="1" kern="1200" dirty="0" err="1" smtClean="0"/>
                <a:t>педагогів</a:t>
              </a:r>
              <a:endParaRPr lang="ru-RU" sz="2800" b="1" kern="1200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859769" y="1433424"/>
            <a:ext cx="10859209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07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114380"/>
              </p:ext>
            </p:extLst>
          </p:nvPr>
        </p:nvGraphicFramePr>
        <p:xfrm>
          <a:off x="0" y="1"/>
          <a:ext cx="12191999" cy="694944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692562">
                  <a:extLst>
                    <a:ext uri="{9D8B030D-6E8A-4147-A177-3AD203B41FA5}">
                      <a16:colId xmlns:a16="http://schemas.microsoft.com/office/drawing/2014/main" xmlns="" val="3082227700"/>
                    </a:ext>
                  </a:extLst>
                </a:gridCol>
                <a:gridCol w="1822867">
                  <a:extLst>
                    <a:ext uri="{9D8B030D-6E8A-4147-A177-3AD203B41FA5}">
                      <a16:colId xmlns:a16="http://schemas.microsoft.com/office/drawing/2014/main" xmlns="" val="252146009"/>
                    </a:ext>
                  </a:extLst>
                </a:gridCol>
                <a:gridCol w="1683657">
                  <a:extLst>
                    <a:ext uri="{9D8B030D-6E8A-4147-A177-3AD203B41FA5}">
                      <a16:colId xmlns:a16="http://schemas.microsoft.com/office/drawing/2014/main" xmlns="" val="822464216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241603400"/>
                    </a:ext>
                  </a:extLst>
                </a:gridCol>
                <a:gridCol w="2128762">
                  <a:extLst>
                    <a:ext uri="{9D8B030D-6E8A-4147-A177-3AD203B41FA5}">
                      <a16:colId xmlns:a16="http://schemas.microsoft.com/office/drawing/2014/main" xmlns="" val="3220027208"/>
                    </a:ext>
                  </a:extLst>
                </a:gridCol>
                <a:gridCol w="1238551">
                  <a:extLst>
                    <a:ext uri="{9D8B030D-6E8A-4147-A177-3AD203B41FA5}">
                      <a16:colId xmlns:a16="http://schemas.microsoft.com/office/drawing/2014/main" xmlns="" val="4035839969"/>
                    </a:ext>
                  </a:extLst>
                </a:gridCol>
              </a:tblGrid>
              <a:tr h="59399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Напрями та вимоги  для </a:t>
                      </a:r>
                      <a:r>
                        <a:rPr lang="uk-UA" dirty="0" err="1" smtClean="0"/>
                        <a:t>самооцінювання</a:t>
                      </a:r>
                      <a:endParaRPr lang="ru-RU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Результати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самооцінювання</a:t>
                      </a:r>
                      <a:r>
                        <a:rPr lang="uk-UA" baseline="0" dirty="0" smtClean="0"/>
                        <a:t> </a:t>
                      </a:r>
                    </a:p>
                    <a:p>
                      <a:pPr algn="ctr"/>
                      <a:r>
                        <a:rPr lang="uk-UA" baseline="0" dirty="0" smtClean="0"/>
                        <a:t>(</a:t>
                      </a:r>
                      <a:r>
                        <a:rPr lang="uk-UA" baseline="0" smtClean="0"/>
                        <a:t>у рівнях)</a:t>
                      </a:r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84212065"/>
                  </a:ext>
                </a:extLst>
              </a:tr>
              <a:tr h="593991"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Начальний рік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2019/2020 </a:t>
                      </a:r>
                      <a:r>
                        <a:rPr lang="uk-UA" dirty="0" err="1" smtClean="0"/>
                        <a:t>н.р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2020/2021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н.р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2021/2022 </a:t>
                      </a:r>
                      <a:r>
                        <a:rPr lang="uk-UA" dirty="0" err="1" smtClean="0"/>
                        <a:t>н.р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2022/2023 </a:t>
                      </a:r>
                      <a:r>
                        <a:rPr lang="uk-UA" dirty="0" err="1" smtClean="0"/>
                        <a:t>н.р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2023/2024</a:t>
                      </a:r>
                      <a:r>
                        <a:rPr lang="uk-UA" baseline="0" dirty="0" smtClean="0"/>
                        <a:t> </a:t>
                      </a:r>
                      <a:r>
                        <a:rPr lang="uk-UA" baseline="0" dirty="0" err="1" smtClean="0"/>
                        <a:t>н.р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0105338"/>
                  </a:ext>
                </a:extLst>
              </a:tr>
              <a:tr h="1866830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Ефективність планування педагогічними працівниками своєї</a:t>
                      </a:r>
                      <a:r>
                        <a:rPr lang="uk-UA" baseline="0" dirty="0" smtClean="0"/>
                        <a:t> діяльності, використання сучасних освітніх підходів до </a:t>
                      </a:r>
                      <a:r>
                        <a:rPr lang="uk-UA" baseline="0" dirty="0" err="1" smtClean="0"/>
                        <a:t>організції</a:t>
                      </a:r>
                      <a:r>
                        <a:rPr lang="uk-UA" baseline="0" dirty="0" smtClean="0"/>
                        <a:t> освітнього процесу з метою формування ключових </a:t>
                      </a:r>
                      <a:r>
                        <a:rPr lang="uk-UA" baseline="0" dirty="0" err="1" smtClean="0"/>
                        <a:t>компетентностей</a:t>
                      </a:r>
                      <a:r>
                        <a:rPr lang="uk-UA" baseline="0" dirty="0" smtClean="0"/>
                        <a:t> здобувачів освіти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/>
                        <a:t>Достатній</a:t>
                      </a:r>
                      <a:endParaRPr lang="ru-RU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47141304"/>
                  </a:ext>
                </a:extLst>
              </a:tr>
              <a:tr h="896644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Постійне підвищення професійного рівня і педагогічної майстерності </a:t>
                      </a:r>
                      <a:r>
                        <a:rPr lang="uk-UA" dirty="0" err="1" smtClean="0"/>
                        <a:t>пеагогічних</a:t>
                      </a:r>
                      <a:r>
                        <a:rPr lang="uk-UA" dirty="0" smtClean="0"/>
                        <a:t> працівників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/>
                      </a:r>
                      <a:br>
                        <a:rPr lang="uk-UA" dirty="0" smtClean="0"/>
                      </a:br>
                      <a:r>
                        <a:rPr lang="uk-UA" dirty="0" smtClean="0"/>
                        <a:t>_</a:t>
                      </a:r>
                      <a:br>
                        <a:rPr lang="uk-UA" dirty="0" smtClean="0"/>
                      </a:b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/>
                        <a:t>Високий</a:t>
                      </a:r>
                      <a:endParaRPr lang="ru-RU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80209651"/>
                  </a:ext>
                </a:extLst>
              </a:tr>
              <a:tr h="848559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Налагодження співпраці зі здобувачами освіти, їх</a:t>
                      </a:r>
                      <a:r>
                        <a:rPr lang="uk-UA" baseline="0" dirty="0" smtClean="0"/>
                        <a:t> батьками, працівниками закладу освіти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/>
                        <a:t>Достатній</a:t>
                      </a:r>
                      <a:endParaRPr lang="ru-RU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40051474"/>
                  </a:ext>
                </a:extLst>
              </a:tr>
              <a:tr h="896644">
                <a:tc>
                  <a:txBody>
                    <a:bodyPr/>
                    <a:lstStyle/>
                    <a:p>
                      <a:pPr algn="just"/>
                      <a:r>
                        <a:rPr lang="uk-UA" dirty="0" smtClean="0"/>
                        <a:t>Організація</a:t>
                      </a:r>
                      <a:r>
                        <a:rPr lang="uk-UA" baseline="0" dirty="0" smtClean="0"/>
                        <a:t> педагогічної діяльності та навчання здобувачів освіти на засадах академічної доброчесності.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/>
                        <a:t>Достатній</a:t>
                      </a:r>
                      <a:endParaRPr lang="ru-RU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172242985"/>
                  </a:ext>
                </a:extLst>
              </a:tr>
              <a:tr h="89664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Загалом за напрямом 3. </a:t>
                      </a:r>
                    </a:p>
                    <a:p>
                      <a:pPr algn="ctr"/>
                      <a:r>
                        <a:rPr lang="uk-UA" dirty="0" smtClean="0">
                          <a:solidFill>
                            <a:srgbClr val="FF0000"/>
                          </a:solidFill>
                        </a:rPr>
                        <a:t>Педагогічна діяльність педагогічних працівників закладу освіти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_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i="1" dirty="0" smtClean="0">
                          <a:solidFill>
                            <a:srgbClr val="FF0000"/>
                          </a:solidFill>
                        </a:rPr>
                        <a:t>Достатній</a:t>
                      </a:r>
                      <a:endParaRPr lang="ru-RU" i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5493738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27759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l="-14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-1087" t="-9738" r="1087" b="6367"/>
          <a:stretch/>
        </p:blipFill>
        <p:spPr>
          <a:xfrm>
            <a:off x="3543300" y="342900"/>
            <a:ext cx="596265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6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58392689"/>
              </p:ext>
            </p:extLst>
          </p:nvPr>
        </p:nvGraphicFramePr>
        <p:xfrm>
          <a:off x="1860096" y="1754948"/>
          <a:ext cx="9862458" cy="8309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/>
          <a:srcRect l="21325" r="6406"/>
          <a:stretch/>
        </p:blipFill>
        <p:spPr>
          <a:xfrm>
            <a:off x="3633537" y="2850528"/>
            <a:ext cx="7870944" cy="373036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01572" y="1028700"/>
            <a:ext cx="10179505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788225038"/>
              </p:ext>
            </p:extLst>
          </p:nvPr>
        </p:nvGraphicFramePr>
        <p:xfrm>
          <a:off x="1701573" y="254302"/>
          <a:ext cx="10179504" cy="774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417593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7617" t="-2381" r="13459" b="2381"/>
          <a:stretch/>
        </p:blipFill>
        <p:spPr>
          <a:xfrm>
            <a:off x="4138863" y="2684765"/>
            <a:ext cx="7138737" cy="3861178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2997573"/>
              </p:ext>
            </p:extLst>
          </p:nvPr>
        </p:nvGraphicFramePr>
        <p:xfrm>
          <a:off x="1780675" y="1852863"/>
          <a:ext cx="10059552" cy="10347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62252868"/>
              </p:ext>
            </p:extLst>
          </p:nvPr>
        </p:nvGraphicFramePr>
        <p:xfrm>
          <a:off x="1780674" y="385010"/>
          <a:ext cx="10059552" cy="81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80674" y="1195736"/>
            <a:ext cx="10130618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5176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405110135"/>
              </p:ext>
            </p:extLst>
          </p:nvPr>
        </p:nvGraphicFramePr>
        <p:xfrm>
          <a:off x="1733550" y="1770170"/>
          <a:ext cx="10273674" cy="5288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21030" t="4116" r="3523" b="5945"/>
          <a:stretch/>
        </p:blipFill>
        <p:spPr>
          <a:xfrm>
            <a:off x="4259179" y="2881504"/>
            <a:ext cx="7775540" cy="36396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43050" y="1028700"/>
            <a:ext cx="10496550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543050" y="223378"/>
            <a:ext cx="10489828" cy="805322"/>
            <a:chOff x="0" y="160"/>
            <a:chExt cx="10489828" cy="525517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160"/>
              <a:ext cx="10489828" cy="525517"/>
            </a:xfrm>
            <a:prstGeom prst="roundRect">
              <a:avLst/>
            </a:prstGeom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25654" y="25814"/>
              <a:ext cx="10438520" cy="474209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Звіт</a:t>
              </a:r>
              <a:r>
                <a:rPr lang="ru-RU" sz="2800" b="1" kern="1200" dirty="0" smtClean="0"/>
                <a:t> за результатами </a:t>
              </a:r>
              <a:r>
                <a:rPr lang="ru-RU" sz="2800" b="1" kern="1200" dirty="0" err="1" smtClean="0"/>
                <a:t>опитування</a:t>
              </a:r>
              <a:r>
                <a:rPr lang="ru-RU" sz="2800" b="1" kern="1200" dirty="0" smtClean="0"/>
                <a:t> учнів </a:t>
              </a:r>
              <a:endParaRPr lang="ru-RU" sz="2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03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45188088"/>
              </p:ext>
            </p:extLst>
          </p:nvPr>
        </p:nvGraphicFramePr>
        <p:xfrm>
          <a:off x="2073506" y="1795932"/>
          <a:ext cx="9384431" cy="646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7"/>
          <a:srcRect l="17552" t="4236" b="8706"/>
          <a:stretch/>
        </p:blipFill>
        <p:spPr>
          <a:xfrm>
            <a:off x="4242521" y="2641599"/>
            <a:ext cx="7936513" cy="40238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84421" y="1098475"/>
            <a:ext cx="10304373" cy="47009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708483" y="253840"/>
            <a:ext cx="10305514" cy="805322"/>
            <a:chOff x="0" y="160"/>
            <a:chExt cx="10489828" cy="525517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160"/>
              <a:ext cx="10489828" cy="525517"/>
            </a:xfrm>
            <a:prstGeom prst="roundRect">
              <a:avLst/>
            </a:prstGeom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25654" y="25814"/>
              <a:ext cx="10438520" cy="474209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Звіт</a:t>
              </a:r>
              <a:r>
                <a:rPr lang="ru-RU" sz="2800" b="1" kern="1200" dirty="0" smtClean="0"/>
                <a:t> за результатами </a:t>
              </a:r>
              <a:r>
                <a:rPr lang="ru-RU" sz="2800" b="1" kern="1200" dirty="0" err="1" smtClean="0"/>
                <a:t>опитування</a:t>
              </a:r>
              <a:r>
                <a:rPr lang="ru-RU" sz="2800" b="1" kern="1200" dirty="0" smtClean="0"/>
                <a:t> учнів </a:t>
              </a:r>
              <a:endParaRPr lang="ru-RU" sz="2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476245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7638" r="4082" b="2354"/>
          <a:stretch/>
        </p:blipFill>
        <p:spPr>
          <a:xfrm>
            <a:off x="4189186" y="2661623"/>
            <a:ext cx="7837743" cy="3763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819041948"/>
              </p:ext>
            </p:extLst>
          </p:nvPr>
        </p:nvGraphicFramePr>
        <p:xfrm>
          <a:off x="1804738" y="1732546"/>
          <a:ext cx="9979338" cy="737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43050" y="1028700"/>
            <a:ext cx="10496550" cy="461665"/>
          </a:xfrm>
          <a:prstGeom prst="rect">
            <a:avLst/>
          </a:prstGeom>
          <a:solidFill>
            <a:srgbClr val="F0D8A8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Аналітичний</a:t>
            </a:r>
            <a:r>
              <a:rPr lang="ru-RU" sz="2400" dirty="0"/>
              <a:t> </a:t>
            </a:r>
            <a:r>
              <a:rPr lang="ru-RU" sz="2400" dirty="0" err="1"/>
              <a:t>звіт</a:t>
            </a:r>
            <a:r>
              <a:rPr lang="ru-RU" sz="2400" dirty="0"/>
              <a:t> за результатами </a:t>
            </a:r>
            <a:r>
              <a:rPr lang="ru-RU" sz="2400" dirty="0" err="1"/>
              <a:t>самооцінювання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543050" y="304752"/>
            <a:ext cx="10496550" cy="723948"/>
            <a:chOff x="0" y="160"/>
            <a:chExt cx="10489828" cy="525517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160"/>
              <a:ext cx="10489828" cy="525517"/>
            </a:xfrm>
            <a:prstGeom prst="roundRect">
              <a:avLst/>
            </a:prstGeom>
            <a:ln>
              <a:solidFill>
                <a:schemeClr val="tx1"/>
              </a:solidFill>
            </a:ln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0" y="25814"/>
              <a:ext cx="10489828" cy="474209"/>
            </a:xfrm>
            <a:prstGeom prst="rect">
              <a:avLst/>
            </a:prstGeom>
            <a:ln>
              <a:solidFill>
                <a:schemeClr val="tx1"/>
              </a:solidFill>
            </a:ln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err="1" smtClean="0"/>
                <a:t>Звіт</a:t>
              </a:r>
              <a:r>
                <a:rPr lang="ru-RU" sz="2800" b="1" kern="1200" dirty="0" smtClean="0"/>
                <a:t> за результатами </a:t>
              </a:r>
              <a:r>
                <a:rPr lang="ru-RU" sz="2800" b="1" kern="1200" dirty="0" err="1" smtClean="0"/>
                <a:t>опитування</a:t>
              </a:r>
              <a:r>
                <a:rPr lang="ru-RU" sz="2800" b="1" kern="1200" dirty="0" smtClean="0"/>
                <a:t> учнів </a:t>
              </a:r>
              <a:endParaRPr lang="ru-RU" sz="2800" b="1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9497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934</Words>
  <Application>Microsoft Office PowerPoint</Application>
  <PresentationFormat>Произвольный</PresentationFormat>
  <Paragraphs>165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Звіт за результатами самооцінювання напряму «Педагогічна діяльність педагогічних працівників»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Звіт за результатами самооцінювання напряму «Педагогічна діяльність педагогічних працівників»</dc:title>
  <dc:creator>Пользователь</dc:creator>
  <cp:lastModifiedBy>Użytkownik systemu Windows</cp:lastModifiedBy>
  <cp:revision>45</cp:revision>
  <dcterms:created xsi:type="dcterms:W3CDTF">2023-06-06T13:24:54Z</dcterms:created>
  <dcterms:modified xsi:type="dcterms:W3CDTF">2023-06-12T09:33:10Z</dcterms:modified>
</cp:coreProperties>
</file>