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85" r:id="rId2"/>
    <p:sldId id="286" r:id="rId3"/>
    <p:sldId id="287" r:id="rId4"/>
    <p:sldId id="288" r:id="rId5"/>
    <p:sldId id="257" r:id="rId6"/>
    <p:sldId id="258" r:id="rId7"/>
    <p:sldId id="259" r:id="rId8"/>
    <p:sldId id="260" r:id="rId9"/>
    <p:sldId id="284" r:id="rId10"/>
    <p:sldId id="262" r:id="rId11"/>
    <p:sldId id="263" r:id="rId12"/>
    <p:sldId id="282" r:id="rId13"/>
    <p:sldId id="264" r:id="rId14"/>
    <p:sldId id="273" r:id="rId15"/>
    <p:sldId id="265" r:id="rId16"/>
    <p:sldId id="267" r:id="rId17"/>
    <p:sldId id="270" r:id="rId18"/>
    <p:sldId id="268" r:id="rId19"/>
    <p:sldId id="266" r:id="rId20"/>
    <p:sldId id="283" r:id="rId21"/>
    <p:sldId id="289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F7D65-26A5-44C3-BA1B-665265918991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D87B7E-931C-413A-AE6B-66BFBF596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87B7E-931C-413A-AE6B-66BFBF5967A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78E3D-A403-4067-98D0-53257BB8A9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0847-F74E-456C-BFF7-6D149575543B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00AF-4DD2-4C28-8EB6-687467A61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1A48-2266-4A50-9FF6-F9FBAF07F34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505F-3E19-4F29-897E-FFAB06851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17A9-F163-4622-8306-4E76DFBAE4D9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7914-E40D-4FF4-9DB2-4DD15C6D4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0895-D51F-4160-9309-3327BE589FC0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962F-3CA4-4E9F-AE8C-55EBB0BD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5AF1-B73F-45D4-8996-649AC4BFE44E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FFC6-BD9E-4A9B-AB59-CC2533DC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292A-056D-4863-923F-DB1B8963C0EA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081-66D4-4171-835F-AB24EC9B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4D51-0E69-4D20-9326-892678B4DD35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080E-8698-4D2D-841B-3E3C3568F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263C-DF89-4578-BC82-0E5DE53714BD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8B93-E71F-46F5-9637-DD5F04670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6B4C-305D-42E9-9BD3-5A2B39C22902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3F13-FA0B-4E7E-A1BF-59EBE7CA6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26B1-CE4D-4D96-8801-D5944D21E526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7CDA-7C12-4587-9FDA-BF020C954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0E78-959F-4B79-AFC3-06CC8B55F931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5602-E8FE-4A7A-96AF-2F5EC93D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80D2FD-490D-4CE3-A130-EA20BC933002}" type="datetimeFigureOut">
              <a:rPr lang="ru-RU"/>
              <a:pPr>
                <a:defRPr/>
              </a:pPr>
              <a:t>23.12.2016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82FB8-0D5F-4D75-9A82-44CB0CB86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4" r:id="rId2"/>
    <p:sldLayoutId id="2147483721" r:id="rId3"/>
    <p:sldLayoutId id="2147483715" r:id="rId4"/>
    <p:sldLayoutId id="2147483722" r:id="rId5"/>
    <p:sldLayoutId id="2147483716" r:id="rId6"/>
    <p:sldLayoutId id="2147483717" r:id="rId7"/>
    <p:sldLayoutId id="2147483723" r:id="rId8"/>
    <p:sldLayoutId id="2147483724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Підберезька ЗОШ І-ІІ ступенів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467600" cy="3993307"/>
          </a:xfrm>
        </p:spPr>
        <p:txBody>
          <a:bodyPr/>
          <a:lstStyle/>
          <a:p>
            <a:pPr algn="ctr"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Шкільний </a:t>
            </a:r>
            <a:r>
              <a:rPr lang="uk-UA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історико-етнографічний</a:t>
            </a: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 музей “ОБЕРІГ</a:t>
            </a:r>
            <a:r>
              <a:rPr lang="uk-UA" sz="6000" dirty="0" smtClean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FF0000"/>
                </a:solidFill>
              </a:rPr>
              <a:t>Експонати  музею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95736" y="5229200"/>
            <a:ext cx="4616252" cy="16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C00000"/>
                </a:solidFill>
              </a:rPr>
              <a:t>Речі побуту селян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IMG_04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3461"/>
            <a:ext cx="4040188" cy="3030141"/>
          </a:xfrm>
        </p:spPr>
      </p:pic>
      <p:pic>
        <p:nvPicPr>
          <p:cNvPr id="10" name="Содержимое 9" descr="IMG_04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972866"/>
            <a:ext cx="4041775" cy="30313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6615113" cy="914400"/>
          </a:xfrm>
        </p:spPr>
        <p:txBody>
          <a:bodyPr/>
          <a:lstStyle/>
          <a:p>
            <a:pPr algn="ctr" eaLnBrk="1" hangingPunct="1"/>
            <a:r>
              <a:rPr lang="uk-UA" sz="4400" dirty="0" smtClean="0">
                <a:solidFill>
                  <a:srgbClr val="C00000"/>
                </a:solidFill>
              </a:rPr>
              <a:t>Розділи музею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71600" y="1124744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З історії виникнення села. Народні легенди про заснування села. Походження його назви.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8" name="Содержимое 7" descr="E:\ПЕРЕУСТАНОВКА\Рабочий стол\школа\фото1\фото\PA08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85952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ШКОЛА\Мои документы\Мои рисунки\Изображение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2088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Землеробська техніка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знаряддя обробітку ґрунту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3657600" cy="4525963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знаряддя молотьби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5" name="Picture 5" descr="C:\Documents and Settings\ШКОЛА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ШКОЛА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357438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C00000"/>
                </a:solidFill>
              </a:rPr>
              <a:t>знаряддя очищення волокон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IMG_04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08254" y="1992547"/>
            <a:ext cx="4968552" cy="3809007"/>
          </a:xfrm>
        </p:spPr>
      </p:pic>
      <p:pic>
        <p:nvPicPr>
          <p:cNvPr id="8" name="Содержимое 7" descr="IMG_04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300541" y="2036845"/>
            <a:ext cx="4992553" cy="37444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Вишивка села Підбереж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vd_snapshot_00.43.56_[2014.02.08_19.30.26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970338" cy="3176270"/>
          </a:xfrm>
        </p:spPr>
      </p:pic>
      <p:pic>
        <p:nvPicPr>
          <p:cNvPr id="7" name="Рисунок 6" descr="dvd_snapshot_00.43.47_[2014.02.08_19.30.1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4050450" cy="3240360"/>
          </a:xfrm>
          <a:prstGeom prst="rect">
            <a:avLst/>
          </a:prstGeom>
        </p:spPr>
      </p:pic>
      <p:pic>
        <p:nvPicPr>
          <p:cNvPr id="8" name="Рисунок 7" descr="dvd_snapshot_00.43.21_[2014.02.08_19.29.40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250704"/>
            <a:ext cx="4509120" cy="3607296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274639"/>
            <a:ext cx="7600330" cy="778097"/>
          </a:xfrm>
        </p:spPr>
        <p:txBody>
          <a:bodyPr/>
          <a:lstStyle/>
          <a:p>
            <a:pPr algn="ctr" eaLnBrk="1" hangingPunct="1"/>
            <a:r>
              <a:rPr lang="uk-UA" sz="3600" dirty="0" smtClean="0">
                <a:solidFill>
                  <a:srgbClr val="C00000"/>
                </a:solidFill>
              </a:rPr>
              <a:t>Вироби з лози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vd_snapshot_00.41.09_[2014.02.08_19.26.43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256405" cy="3405124"/>
          </a:xfrm>
        </p:spPr>
      </p:pic>
      <p:pic>
        <p:nvPicPr>
          <p:cNvPr id="9" name="Содержимое 8" descr="dvd_snapshot_00.36.20_[2014.02.08_19.21.13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3540" y="1052736"/>
            <a:ext cx="4140460" cy="3312368"/>
          </a:xfrm>
        </p:spPr>
      </p:pic>
      <p:pic>
        <p:nvPicPr>
          <p:cNvPr id="10" name="Рисунок 9" descr="dvd_snapshot_00.36.16_[2014.02.08_19.21.04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625146"/>
            <a:ext cx="4041068" cy="323285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Книги, світлини,документи  історії села та школи.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5" descr="C:\Documents and Settings\ШКОЛА\Мои документы\Мои рисунки\Изображение\Изображение 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60" y="2427991"/>
            <a:ext cx="4028240" cy="31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ШКОЛА\Мои документы\Мои рисунки\Изображение\Изображение 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4409256" cy="330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C00000"/>
                </a:solidFill>
              </a:rPr>
              <a:t>Стенд, присвячений історії нашої школи 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 descr="C:\Documents and Settings\ШКОЛА\Мои документы\Мои рисунки\Изображение\Изображение 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84784"/>
            <a:ext cx="5126698" cy="3845024"/>
          </a:xfrm>
          <a:noFill/>
        </p:spPr>
      </p:pic>
      <p:pic>
        <p:nvPicPr>
          <p:cNvPr id="6" name="Picture 2" descr="C:\Users\EMACHINE\Documents\презентація  школа\презентація школа\фотки табір\P6080695.JPG"/>
          <p:cNvPicPr>
            <a:picLocks noChangeAspect="1" noChangeArrowheads="1"/>
          </p:cNvPicPr>
          <p:nvPr/>
        </p:nvPicPr>
        <p:blipFill>
          <a:blip r:embed="rId3" cstate="print"/>
          <a:srcRect l="67677" r="-1106" b="45354"/>
          <a:stretch>
            <a:fillRect/>
          </a:stretch>
        </p:blipFill>
        <p:spPr bwMode="auto">
          <a:xfrm>
            <a:off x="6228184" y="836712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EMACHINE\Desktop\100NIKON\DSCN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60191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Наші односельчани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3" descr="D:\мама\експедиція\getImage (2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мама\експедиція\get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223224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Slavik\Рабочий стол\експедиція\Новая папка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628800"/>
            <a:ext cx="21971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Вони прославили наше село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556792"/>
            <a:ext cx="3657600" cy="4525963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002060"/>
                </a:solidFill>
              </a:rPr>
              <a:t>Гаврилишин Василь Олексійович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Юрків Василь Андрійович</a:t>
            </a:r>
          </a:p>
          <a:p>
            <a:endParaRPr lang="ru-RU" dirty="0"/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3140968"/>
            <a:ext cx="230346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Slavik\Рабочий стол\2013_10_24\3.jpg"/>
          <p:cNvPicPr>
            <a:picLocks noChangeAspect="1" noChangeArrowheads="1"/>
          </p:cNvPicPr>
          <p:nvPr/>
        </p:nvPicPr>
        <p:blipFill>
          <a:blip r:embed="rId3" cstate="print"/>
          <a:srcRect l="51595" t="14699" r="36774" b="63252"/>
          <a:stretch>
            <a:fillRect/>
          </a:stretch>
        </p:blipFill>
        <p:spPr bwMode="auto">
          <a:xfrm>
            <a:off x="3635896" y="3068961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44208" y="1484784"/>
            <a:ext cx="18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err="1" smtClean="0">
                <a:solidFill>
                  <a:srgbClr val="002060"/>
                </a:solidFill>
              </a:rPr>
              <a:t>Лутчин</a:t>
            </a:r>
            <a:r>
              <a:rPr lang="uk-UA" sz="2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uk-UA" sz="2600" dirty="0" smtClean="0">
                <a:solidFill>
                  <a:srgbClr val="002060"/>
                </a:solidFill>
              </a:rPr>
              <a:t>Михайло</a:t>
            </a:r>
          </a:p>
          <a:p>
            <a:r>
              <a:rPr lang="uk-UA" sz="2600" dirty="0" smtClean="0">
                <a:solidFill>
                  <a:srgbClr val="002060"/>
                </a:solidFill>
              </a:rPr>
              <a:t> Іванович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227" y="3068960"/>
            <a:ext cx="20014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1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8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Всеукраїнський</a:t>
            </a:r>
            <a:r>
              <a:rPr lang="ru-RU" b="1" dirty="0" smtClean="0">
                <a:solidFill>
                  <a:srgbClr val="FF0000"/>
                </a:solidFill>
              </a:rPr>
              <a:t> конкурс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екскурсоводів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музеїв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навчальних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закладів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«Край в </a:t>
            </a:r>
            <a:r>
              <a:rPr lang="ru-RU" sz="4800" b="1" dirty="0" err="1" smtClean="0">
                <a:solidFill>
                  <a:srgbClr val="FF0000"/>
                </a:solidFill>
              </a:rPr>
              <a:t>якому</a:t>
            </a:r>
            <a:r>
              <a:rPr lang="ru-RU" sz="4800" b="1" dirty="0" smtClean="0">
                <a:solidFill>
                  <a:srgbClr val="FF0000"/>
                </a:solidFill>
              </a:rPr>
              <a:t> я живу»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187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solidFill>
                  <a:srgbClr val="002060"/>
                </a:solidFill>
              </a:rPr>
              <a:t>Ріжків </a:t>
            </a:r>
          </a:p>
          <a:p>
            <a:r>
              <a:rPr lang="uk-UA" sz="2600" dirty="0" smtClean="0">
                <a:solidFill>
                  <a:srgbClr val="002060"/>
                </a:solidFill>
              </a:rPr>
              <a:t>Ярослав </a:t>
            </a:r>
          </a:p>
          <a:p>
            <a:r>
              <a:rPr lang="uk-UA" sz="2600" dirty="0" smtClean="0">
                <a:solidFill>
                  <a:srgbClr val="002060"/>
                </a:solidFill>
              </a:rPr>
              <a:t>Якович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9882" y="3172608"/>
            <a:ext cx="39450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908720"/>
            <a:ext cx="16611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err="1" smtClean="0">
                <a:solidFill>
                  <a:srgbClr val="002060"/>
                </a:solidFill>
              </a:rPr>
              <a:t>Пристай</a:t>
            </a:r>
            <a:endParaRPr lang="uk-UA" sz="2600" dirty="0" smtClean="0">
              <a:solidFill>
                <a:srgbClr val="002060"/>
              </a:solidFill>
            </a:endParaRPr>
          </a:p>
          <a:p>
            <a:r>
              <a:rPr lang="uk-UA" sz="2600" dirty="0" smtClean="0">
                <a:solidFill>
                  <a:srgbClr val="002060"/>
                </a:solidFill>
              </a:rPr>
              <a:t>Микола</a:t>
            </a:r>
          </a:p>
          <a:p>
            <a:r>
              <a:rPr lang="uk-UA" sz="2600" dirty="0" smtClean="0">
                <a:solidFill>
                  <a:srgbClr val="002060"/>
                </a:solidFill>
              </a:rPr>
              <a:t>Петрович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291581" cy="40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67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Наші відвідувачі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_0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82549" cy="2836912"/>
          </a:xfrm>
        </p:spPr>
      </p:pic>
      <p:pic>
        <p:nvPicPr>
          <p:cNvPr id="7" name="Рисунок 6" descr="IMG_0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091947" cy="3068960"/>
          </a:xfrm>
          <a:prstGeom prst="rect">
            <a:avLst/>
          </a:prstGeom>
        </p:spPr>
      </p:pic>
      <p:pic>
        <p:nvPicPr>
          <p:cNvPr id="8" name="Рисунок 7" descr="IMG_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987824" cy="2240868"/>
          </a:xfrm>
          <a:prstGeom prst="rect">
            <a:avLst/>
          </a:prstGeom>
        </p:spPr>
      </p:pic>
      <p:pic>
        <p:nvPicPr>
          <p:cNvPr id="9" name="Рисунок 8" descr="IMG_1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C00000"/>
                </a:solidFill>
              </a:rPr>
              <a:t>Наш музей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5" descr="E:\ПЕРЕУСТАНОВКА\Рабочий стол\школа\фото1\фото\PA080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419004" cy="181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E:\ПЕРЕУСТАНОВКА\Рабочий стол\школа\фото1\фото\PA080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0717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E:\ПЕРЕУСТАНОВКА\Рабочий стол\школа\фото1\фото\PA080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3370024" cy="191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:\фото\2013_10_28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068960"/>
            <a:ext cx="2203403" cy="267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:\Новая папка\IMG_0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311012" y="3025012"/>
            <a:ext cx="4380665" cy="32853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dirty="0" smtClean="0"/>
              <a:t>  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5400" dirty="0" smtClean="0"/>
              <a:t> </a:t>
            </a:r>
            <a:r>
              <a:rPr lang="uk-UA" sz="5400" dirty="0" smtClean="0">
                <a:solidFill>
                  <a:srgbClr val="C00000"/>
                </a:solidFill>
              </a:rPr>
              <a:t>Ось такий у нас музей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ЕТНОГРАФІЧНА ЕКСКУРСІЯ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ШКІЛЬНИМ МУЗЕЄМ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ПІДБЕРЕЗЬКОЇ ЗОШ І-ІІ СТУПЕНІВ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365104"/>
            <a:ext cx="25234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Підготувала</a:t>
            </a:r>
          </a:p>
          <a:p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Учениця 8 класу</a:t>
            </a:r>
          </a:p>
          <a:p>
            <a:r>
              <a:rPr lang="uk-UA" sz="2800" dirty="0" smtClean="0">
                <a:solidFill>
                  <a:srgbClr val="C00000"/>
                </a:solidFill>
                <a:latin typeface="Monotype Corsiva" pitchFamily="66" charset="0"/>
              </a:rPr>
              <a:t>Наконечна Олена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4800" b="1" i="1" dirty="0" smtClean="0">
                <a:solidFill>
                  <a:srgbClr val="C00000"/>
                </a:solidFill>
              </a:rPr>
              <a:t>Хліб починається з зернини,</a:t>
            </a:r>
            <a:br>
              <a:rPr lang="uk-UA" sz="4800" b="1" i="1" dirty="0" smtClean="0">
                <a:solidFill>
                  <a:srgbClr val="C00000"/>
                </a:solidFill>
              </a:rPr>
            </a:br>
            <a:r>
              <a:rPr lang="uk-UA" sz="4800" b="1" i="1" dirty="0" smtClean="0">
                <a:solidFill>
                  <a:srgbClr val="C00000"/>
                </a:solidFill>
              </a:rPr>
              <a:t>Бережливість –</a:t>
            </a:r>
            <a:br>
              <a:rPr lang="uk-UA" sz="4800" b="1" i="1" dirty="0" smtClean="0">
                <a:solidFill>
                  <a:srgbClr val="C00000"/>
                </a:solidFill>
              </a:rPr>
            </a:br>
            <a:r>
              <a:rPr lang="uk-UA" sz="4800" b="1" i="1" dirty="0" smtClean="0">
                <a:solidFill>
                  <a:srgbClr val="C00000"/>
                </a:solidFill>
              </a:rPr>
              <a:t> з історії рідного краю та родини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6126163"/>
          </a:xfrm>
        </p:spPr>
        <p:txBody>
          <a:bodyPr/>
          <a:lstStyle/>
          <a:p>
            <a:pPr algn="just" eaLnBrk="1" hangingPunct="1"/>
            <a:r>
              <a:rPr lang="uk-UA" dirty="0" smtClean="0"/>
              <a:t>   </a:t>
            </a:r>
            <a:r>
              <a:rPr lang="uk-UA" dirty="0" smtClean="0">
                <a:solidFill>
                  <a:srgbClr val="FFFF00"/>
                </a:solidFill>
              </a:rPr>
              <a:t>Кожна людина повинна знати своє минуле, тому  що , не знаючи минулого, ми не зможемо побудувати майбутнє.</a:t>
            </a:r>
          </a:p>
          <a:p>
            <a:pPr algn="just" eaLnBrk="1" hangingPunct="1"/>
            <a:r>
              <a:rPr lang="uk-UA" dirty="0" smtClean="0">
                <a:solidFill>
                  <a:srgbClr val="FFFF00"/>
                </a:solidFill>
              </a:rPr>
              <a:t>Тому  музей – це ніби машина часу, за допомогою якої, ми зможемо зазирнути у своє минуле.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IMG_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310863" y="3626241"/>
            <a:ext cx="3823482" cy="2276872"/>
          </a:xfrm>
          <a:prstGeom prst="rect">
            <a:avLst/>
          </a:prstGeom>
        </p:spPr>
      </p:pic>
      <p:pic>
        <p:nvPicPr>
          <p:cNvPr id="5" name="Рисунок 4" descr="IMG_0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9988" y="3668604"/>
            <a:ext cx="3645024" cy="2733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075240" cy="4525963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0000"/>
                </a:solidFill>
              </a:rPr>
              <a:t>Наше село Підбереж порівняно з іншими селами регіону не дуже давнє – Перша згадка про село збереглася у Галицьких актах за 1649 р.</a:t>
            </a:r>
          </a:p>
          <a:p>
            <a:pPr eaLnBrk="1" hangingPunct="1"/>
            <a:r>
              <a:rPr lang="uk-UA" dirty="0" smtClean="0">
                <a:solidFill>
                  <a:srgbClr val="FF0000"/>
                </a:solidFill>
              </a:rPr>
              <a:t>В зв'язку з цим експозиція нашого музею має не дуже великий обсяг, але вона змістовна, і охоплює різні аспекти життя.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29250" y="1785938"/>
            <a:ext cx="3714750" cy="4340225"/>
          </a:xfrm>
        </p:spPr>
        <p:txBody>
          <a:bodyPr/>
          <a:lstStyle/>
          <a:p>
            <a:pPr eaLnBrk="1" hangingPunct="1"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rgbClr val="C00000"/>
                </a:solidFill>
              </a:rPr>
              <a:t>Велику увагу поповненню експозиції  та роботі музею приділяє </a:t>
            </a:r>
            <a:r>
              <a:rPr lang="uk-UA" dirty="0" err="1" smtClean="0">
                <a:solidFill>
                  <a:srgbClr val="C00000"/>
                </a:solidFill>
              </a:rPr>
              <a:t>Сабадаш</a:t>
            </a:r>
            <a:r>
              <a:rPr lang="uk-UA" dirty="0" smtClean="0">
                <a:solidFill>
                  <a:srgbClr val="C00000"/>
                </a:solidFill>
              </a:rPr>
              <a:t> Лідії Богданівна, </a:t>
            </a:r>
            <a:r>
              <a:rPr lang="uk-UA" dirty="0" err="1" smtClean="0">
                <a:solidFill>
                  <a:srgbClr val="C00000"/>
                </a:solidFill>
              </a:rPr>
              <a:t>Савчин</a:t>
            </a:r>
            <a:r>
              <a:rPr lang="uk-UA" dirty="0" smtClean="0">
                <a:solidFill>
                  <a:srgbClr val="C00000"/>
                </a:solidFill>
              </a:rPr>
              <a:t> Галина Степанівна, Личак Галина Богданівна, бібліотекар Рак Олександра Богданівна</a:t>
            </a:r>
          </a:p>
        </p:txBody>
      </p:sp>
      <p:pic>
        <p:nvPicPr>
          <p:cNvPr id="8" name="Содержимое 7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2620" y="1608621"/>
            <a:ext cx="3099248" cy="2324436"/>
          </a:xfrm>
        </p:spPr>
      </p:pic>
      <p:pic>
        <p:nvPicPr>
          <p:cNvPr id="9" name="Picture 3" descr="C:\Users\EMACHINE\Documents\презентація  школа\презентація школа\вчителі\DSC_00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6" b="1653"/>
          <a:stretch/>
        </p:blipFill>
        <p:spPr bwMode="auto">
          <a:xfrm>
            <a:off x="3923928" y="1556793"/>
            <a:ext cx="1846535" cy="25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DSC_0030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75794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EMACHINE\Documents\презентація  школа\презентація школа\вчителі\DSC_0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1724855" cy="25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002060"/>
                </a:solidFill>
              </a:rPr>
              <a:t>Екскурсовод музею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39752" y="5373216"/>
            <a:ext cx="4040188" cy="838200"/>
          </a:xfrm>
        </p:spPr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FF0000"/>
                </a:solidFill>
              </a:rPr>
              <a:t>Наконечна Олена учениця 8 класу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G_127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3461"/>
            <a:ext cx="4040188" cy="3030141"/>
          </a:xfrm>
        </p:spPr>
      </p:pic>
      <p:pic>
        <p:nvPicPr>
          <p:cNvPr id="14" name="Содержимое 13" descr="IMG_127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972866"/>
            <a:ext cx="4041775" cy="3031331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629400" cy="1826363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Сьогодні фонди музею налічують понад 400  одиниць, що стали базою побудови  даних  експозицій  та стаціонарних виставок.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4F4F4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336</TotalTime>
  <Words>266</Words>
  <Application>Microsoft Office PowerPoint</Application>
  <PresentationFormat>Экран (4:3)</PresentationFormat>
  <Paragraphs>51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Підберезька ЗОШ І-ІІ ступенів</vt:lpstr>
      <vt:lpstr>Слайд 2</vt:lpstr>
      <vt:lpstr>Слайд 3</vt:lpstr>
      <vt:lpstr>Слайд 4</vt:lpstr>
      <vt:lpstr>Слайд 5</vt:lpstr>
      <vt:lpstr>Слайд 6</vt:lpstr>
      <vt:lpstr>Слайд 7</vt:lpstr>
      <vt:lpstr>Екскурсовод музею</vt:lpstr>
      <vt:lpstr>Сьогодні фонди музею налічують понад 400  одиниць, що стали базою побудови  даних  експозицій  та стаціонарних виставок. </vt:lpstr>
      <vt:lpstr>Експонати  музею</vt:lpstr>
      <vt:lpstr>Слайд 11</vt:lpstr>
      <vt:lpstr>Землеробська техніка</vt:lpstr>
      <vt:lpstr>знаряддя очищення волокон</vt:lpstr>
      <vt:lpstr>Вишивка села Підбереж</vt:lpstr>
      <vt:lpstr>Вироби з лози</vt:lpstr>
      <vt:lpstr>Книги, світлини,документи  історії села та школи.</vt:lpstr>
      <vt:lpstr>Стенд, присвячений історії нашої школи </vt:lpstr>
      <vt:lpstr>Наші односельчани</vt:lpstr>
      <vt:lpstr>Вони прославили наше село</vt:lpstr>
      <vt:lpstr>Слайд 20</vt:lpstr>
      <vt:lpstr>Наші відвідувачі</vt:lpstr>
      <vt:lpstr>Наш музей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шкільний музей</dc:title>
  <cp:lastModifiedBy>Admin</cp:lastModifiedBy>
  <cp:revision>21</cp:revision>
  <dcterms:modified xsi:type="dcterms:W3CDTF">2016-12-23T09:38:51Z</dcterms:modified>
</cp:coreProperties>
</file>