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8"/>
  </p:notesMasterIdLst>
  <p:sldIdLst>
    <p:sldId id="28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6" r:id="rId10"/>
    <p:sldId id="277" r:id="rId11"/>
    <p:sldId id="263" r:id="rId12"/>
    <p:sldId id="264" r:id="rId13"/>
    <p:sldId id="265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93" autoAdjust="0"/>
    <p:restoredTop sz="94660"/>
  </p:normalViewPr>
  <p:slideViewPr>
    <p:cSldViewPr>
      <p:cViewPr varScale="1">
        <p:scale>
          <a:sx n="74" d="100"/>
          <a:sy n="74" d="100"/>
        </p:scale>
        <p:origin x="-12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75E7B2-153D-470B-A038-5EB6D7C49B5D}" type="datetimeFigureOut">
              <a:rPr lang="ru-RU" smtClean="0"/>
              <a:pPr/>
              <a:t>01.02.2020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29077-5ADE-466E-A32B-C3859B6790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516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FE70-BBB3-4786-A11B-E4196D159C42}" type="datetimeFigureOut">
              <a:rPr lang="ru-RU" smtClean="0"/>
              <a:pPr/>
              <a:t>01.02.2020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01B65F-C163-434F-B6A1-D092477691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FE70-BBB3-4786-A11B-E4196D159C42}" type="datetimeFigureOut">
              <a:rPr lang="ru-RU" smtClean="0"/>
              <a:pPr/>
              <a:t>01.02.2020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B65F-C163-434F-B6A1-D092477691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FE70-BBB3-4786-A11B-E4196D159C42}" type="datetimeFigureOut">
              <a:rPr lang="ru-RU" smtClean="0"/>
              <a:pPr/>
              <a:t>01.02.2020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B65F-C163-434F-B6A1-D092477691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FE70-BBB3-4786-A11B-E4196D159C42}" type="datetimeFigureOut">
              <a:rPr lang="ru-RU" smtClean="0"/>
              <a:pPr/>
              <a:t>01.02.2020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01B65F-C163-434F-B6A1-D092477691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FE70-BBB3-4786-A11B-E4196D159C42}" type="datetimeFigureOut">
              <a:rPr lang="ru-RU" smtClean="0"/>
              <a:pPr/>
              <a:t>01.02.2020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B65F-C163-434F-B6A1-D092477691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FE70-BBB3-4786-A11B-E4196D159C42}" type="datetimeFigureOut">
              <a:rPr lang="ru-RU" smtClean="0"/>
              <a:pPr/>
              <a:t>01.02.2020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B65F-C163-434F-B6A1-D092477691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FE70-BBB3-4786-A11B-E4196D159C42}" type="datetimeFigureOut">
              <a:rPr lang="ru-RU" smtClean="0"/>
              <a:pPr/>
              <a:t>01.02.2020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01B65F-C163-434F-B6A1-D092477691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FE70-BBB3-4786-A11B-E4196D159C42}" type="datetimeFigureOut">
              <a:rPr lang="ru-RU" smtClean="0"/>
              <a:pPr/>
              <a:t>01.02.2020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B65F-C163-434F-B6A1-D092477691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FE70-BBB3-4786-A11B-E4196D159C42}" type="datetimeFigureOut">
              <a:rPr lang="ru-RU" smtClean="0"/>
              <a:pPr/>
              <a:t>01.02.2020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B65F-C163-434F-B6A1-D092477691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FE70-BBB3-4786-A11B-E4196D159C42}" type="datetimeFigureOut">
              <a:rPr lang="ru-RU" smtClean="0"/>
              <a:pPr/>
              <a:t>01.02.2020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B65F-C163-434F-B6A1-D092477691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FE70-BBB3-4786-A11B-E4196D159C42}" type="datetimeFigureOut">
              <a:rPr lang="ru-RU" smtClean="0"/>
              <a:pPr/>
              <a:t>01.02.2020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B65F-C163-434F-B6A1-D092477691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8F9FE70-BBB3-4786-A11B-E4196D159C42}" type="datetimeFigureOut">
              <a:rPr lang="ru-RU" smtClean="0"/>
              <a:pPr/>
              <a:t>01.02.2020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01B65F-C163-434F-B6A1-D092477691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4666530"/>
          </a:xfrm>
        </p:spPr>
        <p:txBody>
          <a:bodyPr>
            <a:normAutofit/>
          </a:bodyPr>
          <a:lstStyle/>
          <a:p>
            <a:r>
              <a:rPr lang="uk-UA" sz="6000" dirty="0" smtClean="0"/>
              <a:t>Українські письменники – лауреати Державної премії України ім. Т.Г.Шевченка</a:t>
            </a:r>
            <a:endParaRPr lang="ru-RU" sz="60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0" y="1052736"/>
            <a:ext cx="4716016" cy="5805264"/>
          </a:xfrm>
        </p:spPr>
        <p:txBody>
          <a:bodyPr>
            <a:noAutofit/>
          </a:bodyPr>
          <a:lstStyle/>
          <a:p>
            <a:r>
              <a:rPr lang="ru-RU" b="1" dirty="0" err="1" smtClean="0"/>
              <a:t>Віктор</a:t>
            </a:r>
            <a:r>
              <a:rPr lang="ru-RU" b="1" dirty="0" smtClean="0"/>
              <a:t> </a:t>
            </a:r>
            <a:r>
              <a:rPr lang="ru-RU" b="1" dirty="0" err="1" smtClean="0"/>
              <a:t>Олександрович</a:t>
            </a:r>
            <a:r>
              <a:rPr lang="ru-RU" b="1" dirty="0" smtClean="0"/>
              <a:t> </a:t>
            </a:r>
            <a:r>
              <a:rPr lang="ru-RU" b="1" dirty="0" err="1" smtClean="0"/>
              <a:t>Міняйло</a:t>
            </a:r>
            <a:r>
              <a:rPr lang="ru-RU" dirty="0" smtClean="0"/>
              <a:t>                                        (5 листопада 1919, село </a:t>
            </a:r>
            <a:r>
              <a:rPr lang="ru-RU" dirty="0" err="1" smtClean="0"/>
              <a:t>Строків</a:t>
            </a:r>
            <a:r>
              <a:rPr lang="ru-RU" dirty="0" smtClean="0"/>
              <a:t> </a:t>
            </a:r>
            <a:r>
              <a:rPr lang="ru-RU" dirty="0" err="1" smtClean="0"/>
              <a:t>Попільнянського</a:t>
            </a:r>
            <a:r>
              <a:rPr lang="ru-RU" dirty="0" smtClean="0"/>
              <a:t> району на </a:t>
            </a:r>
            <a:r>
              <a:rPr lang="ru-RU" dirty="0" err="1" smtClean="0"/>
              <a:t>Житомирщині</a:t>
            </a:r>
            <a:r>
              <a:rPr lang="ru-RU" dirty="0" smtClean="0"/>
              <a:t>) —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письменник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b="1" u="sng" dirty="0"/>
              <a:t>Є лауреатом: </a:t>
            </a:r>
            <a:r>
              <a:rPr lang="ru-RU" b="1" u="sng" dirty="0" err="1"/>
              <a:t>Національної</a:t>
            </a:r>
            <a:r>
              <a:rPr lang="ru-RU" b="1" u="sng" dirty="0"/>
              <a:t> </a:t>
            </a:r>
            <a:r>
              <a:rPr lang="ru-RU" b="1" u="sng" dirty="0" err="1"/>
              <a:t>премії</a:t>
            </a:r>
            <a:r>
              <a:rPr lang="ru-RU" b="1" u="sng" dirty="0"/>
              <a:t> </a:t>
            </a:r>
            <a:r>
              <a:rPr lang="ru-RU" b="1" u="sng" dirty="0" err="1"/>
              <a:t>України</a:t>
            </a:r>
            <a:r>
              <a:rPr lang="ru-RU" b="1" u="sng" dirty="0"/>
              <a:t> </a:t>
            </a:r>
            <a:r>
              <a:rPr lang="ru-RU" b="1" u="sng" dirty="0" err="1"/>
              <a:t>ім</a:t>
            </a:r>
            <a:r>
              <a:rPr lang="ru-RU" b="1" u="sng" dirty="0"/>
              <a:t>. Тараса </a:t>
            </a:r>
            <a:r>
              <a:rPr lang="ru-RU" b="1" u="sng" dirty="0" err="1"/>
              <a:t>Шевченка</a:t>
            </a:r>
            <a:r>
              <a:rPr lang="ru-RU" b="1" u="sng" dirty="0"/>
              <a:t> (</a:t>
            </a:r>
            <a:r>
              <a:rPr lang="ru-RU" b="1" u="sng" dirty="0" smtClean="0"/>
              <a:t>1996) </a:t>
            </a:r>
            <a:r>
              <a:rPr lang="ru-RU" b="1" u="sng" dirty="0"/>
              <a:t>за роман «</a:t>
            </a:r>
            <a:r>
              <a:rPr lang="ru-RU" b="1" u="sng" dirty="0" err="1"/>
              <a:t>Вічний</a:t>
            </a:r>
            <a:r>
              <a:rPr lang="ru-RU" b="1" u="sng" dirty="0"/>
              <a:t> </a:t>
            </a:r>
            <a:r>
              <a:rPr lang="ru-RU" b="1" u="sng" dirty="0" err="1"/>
              <a:t>Іван</a:t>
            </a:r>
            <a:r>
              <a:rPr lang="ru-RU" b="1" u="sng" dirty="0" smtClean="0"/>
              <a:t>»</a:t>
            </a:r>
            <a:endParaRPr lang="ru-RU" b="1" u="sng" dirty="0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499992" y="1052736"/>
            <a:ext cx="4824536" cy="5805264"/>
          </a:xfrm>
        </p:spPr>
        <p:txBody>
          <a:bodyPr>
            <a:normAutofit/>
          </a:bodyPr>
          <a:lstStyle/>
          <a:p>
            <a:r>
              <a:rPr lang="ru-RU" b="1" dirty="0" smtClean="0"/>
              <a:t>Петро </a:t>
            </a:r>
            <a:r>
              <a:rPr lang="ru-RU" b="1" dirty="0" err="1" smtClean="0"/>
              <a:t>Мойсейович</a:t>
            </a:r>
            <a:r>
              <a:rPr lang="ru-RU" b="1" dirty="0" smtClean="0"/>
              <a:t> </a:t>
            </a:r>
            <a:r>
              <a:rPr lang="ru-RU" b="1" dirty="0" err="1" smtClean="0"/>
              <a:t>Перебийніс</a:t>
            </a:r>
            <a:r>
              <a:rPr lang="ru-RU" dirty="0" smtClean="0"/>
              <a:t> (*6 </a:t>
            </a:r>
            <a:r>
              <a:rPr lang="ru-RU" dirty="0" err="1" smtClean="0"/>
              <a:t>червня</a:t>
            </a:r>
            <a:r>
              <a:rPr lang="ru-RU" dirty="0" smtClean="0"/>
              <a:t> 1937, с.Слобода </a:t>
            </a:r>
            <a:r>
              <a:rPr lang="ru-RU" dirty="0" err="1" smtClean="0"/>
              <a:t>Шаргородська</a:t>
            </a:r>
            <a:r>
              <a:rPr lang="ru-RU" dirty="0" smtClean="0"/>
              <a:t> </a:t>
            </a:r>
            <a:r>
              <a:rPr lang="ru-RU" dirty="0" err="1" smtClean="0"/>
              <a:t>Вінницької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) — </a:t>
            </a:r>
            <a:r>
              <a:rPr lang="ru-RU" dirty="0" err="1" smtClean="0"/>
              <a:t>український</a:t>
            </a:r>
            <a:r>
              <a:rPr lang="ru-RU" dirty="0" smtClean="0"/>
              <a:t> поет, </a:t>
            </a:r>
            <a:r>
              <a:rPr lang="ru-RU" dirty="0" err="1" smtClean="0"/>
              <a:t>журналіст</a:t>
            </a:r>
            <a:r>
              <a:rPr lang="ru-RU" dirty="0" smtClean="0"/>
              <a:t>, </a:t>
            </a:r>
            <a:r>
              <a:rPr lang="ru-RU" dirty="0" err="1" smtClean="0"/>
              <a:t>громадський</a:t>
            </a:r>
            <a:r>
              <a:rPr lang="ru-RU" dirty="0" smtClean="0"/>
              <a:t> </a:t>
            </a:r>
            <a:r>
              <a:rPr lang="ru-RU" dirty="0" err="1" smtClean="0"/>
              <a:t>діяч</a:t>
            </a:r>
            <a:r>
              <a:rPr lang="ru-RU" dirty="0" smtClean="0"/>
              <a:t>.</a:t>
            </a:r>
            <a:r>
              <a:rPr lang="ru-RU" u="sng" dirty="0"/>
              <a:t> </a:t>
            </a:r>
            <a:r>
              <a:rPr lang="ru-RU" b="1" u="sng" dirty="0" err="1"/>
              <a:t>Національна</a:t>
            </a:r>
            <a:r>
              <a:rPr lang="ru-RU" b="1" u="sng" dirty="0"/>
              <a:t> </a:t>
            </a:r>
            <a:r>
              <a:rPr lang="ru-RU" b="1" u="sng" dirty="0" err="1"/>
              <a:t>премі</a:t>
            </a:r>
            <a:r>
              <a:rPr lang="uk-UA" b="1" u="sng" dirty="0"/>
              <a:t>я </a:t>
            </a:r>
            <a:r>
              <a:rPr lang="ru-RU" b="1" u="sng" dirty="0"/>
              <a:t> </a:t>
            </a:r>
            <a:r>
              <a:rPr lang="ru-RU" b="1" u="sng" dirty="0" err="1"/>
              <a:t>України</a:t>
            </a:r>
            <a:r>
              <a:rPr lang="ru-RU" b="1" u="sng" dirty="0"/>
              <a:t> </a:t>
            </a:r>
            <a:r>
              <a:rPr lang="ru-RU" b="1" u="sng" dirty="0" err="1"/>
              <a:t>імені</a:t>
            </a:r>
            <a:r>
              <a:rPr lang="ru-RU" b="1" u="sng" dirty="0"/>
              <a:t> Тараса </a:t>
            </a:r>
            <a:r>
              <a:rPr lang="ru-RU" b="1" u="sng" dirty="0" err="1"/>
              <a:t>Шевченка</a:t>
            </a:r>
            <a:r>
              <a:rPr lang="ru-RU" b="1" u="sng" dirty="0"/>
              <a:t> (2008) — </a:t>
            </a:r>
            <a:r>
              <a:rPr lang="ru-RU" b="1" u="sng" dirty="0" smtClean="0"/>
              <a:t>                    за </a:t>
            </a:r>
            <a:r>
              <a:rPr lang="ru-RU" b="1" u="sng" dirty="0" err="1"/>
              <a:t>збірку</a:t>
            </a:r>
            <a:r>
              <a:rPr lang="ru-RU" b="1" u="sng" dirty="0"/>
              <a:t> </a:t>
            </a:r>
            <a:r>
              <a:rPr lang="ru-RU" b="1" u="sng" dirty="0" err="1"/>
              <a:t>поезій</a:t>
            </a:r>
            <a:r>
              <a:rPr lang="ru-RU" b="1" u="sng" dirty="0"/>
              <a:t> «</a:t>
            </a:r>
            <a:r>
              <a:rPr lang="ru-RU" b="1" u="sng" dirty="0" err="1"/>
              <a:t>Пшеничний</a:t>
            </a:r>
            <a:r>
              <a:rPr lang="ru-RU" b="1" u="sng" dirty="0"/>
              <a:t> </a:t>
            </a:r>
            <a:r>
              <a:rPr lang="ru-RU" b="1" u="sng" dirty="0" err="1"/>
              <a:t>годинник</a:t>
            </a:r>
            <a:r>
              <a:rPr lang="ru-RU" b="1" u="sng" dirty="0" smtClean="0"/>
              <a:t>»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77072"/>
            <a:ext cx="4572000" cy="1728192"/>
          </a:xfrm>
        </p:spPr>
        <p:txBody>
          <a:bodyPr>
            <a:noAutofit/>
          </a:bodyPr>
          <a:lstStyle/>
          <a:p>
            <a:r>
              <a:rPr lang="vi-VN" sz="2400" b="1" dirty="0" smtClean="0"/>
              <a:t>Павло́ Микола́йович Гірни́к</a:t>
            </a:r>
            <a:r>
              <a:rPr lang="vi-VN" sz="2400" dirty="0" smtClean="0"/>
              <a:t> (* 30 квітня 1956, Хмельницький) — український поет</a:t>
            </a:r>
            <a:r>
              <a:rPr lang="uk-UA" sz="2400" dirty="0" smtClean="0"/>
              <a:t>.                         </a:t>
            </a:r>
            <a:r>
              <a:rPr lang="ru-RU" sz="2400" u="sng" dirty="0" smtClean="0"/>
              <a:t> </a:t>
            </a:r>
            <a:r>
              <a:rPr lang="ru-RU" sz="2400" b="1" u="sng" dirty="0"/>
              <a:t>2 </a:t>
            </a:r>
            <a:r>
              <a:rPr lang="ru-RU" sz="2400" b="1" u="sng" dirty="0" err="1"/>
              <a:t>березня</a:t>
            </a:r>
            <a:r>
              <a:rPr lang="ru-RU" sz="2400" b="1" u="sng" dirty="0"/>
              <a:t> 2009 року </a:t>
            </a:r>
            <a:r>
              <a:rPr lang="ru-RU" sz="2400" b="1" u="sng" dirty="0" err="1"/>
              <a:t>присуджено</a:t>
            </a:r>
            <a:r>
              <a:rPr lang="ru-RU" sz="2400" b="1" u="sng" dirty="0"/>
              <a:t> </a:t>
            </a:r>
            <a:r>
              <a:rPr lang="ru-RU" sz="2400" b="1" u="sng" dirty="0" err="1"/>
              <a:t>Національну</a:t>
            </a:r>
            <a:r>
              <a:rPr lang="ru-RU" sz="2400" b="1" u="sng" dirty="0"/>
              <a:t> </a:t>
            </a:r>
            <a:r>
              <a:rPr lang="ru-RU" sz="2400" b="1" u="sng" dirty="0" err="1"/>
              <a:t>премію</a:t>
            </a:r>
            <a:r>
              <a:rPr lang="ru-RU" sz="2400" b="1" u="sng" dirty="0"/>
              <a:t> </a:t>
            </a:r>
            <a:r>
              <a:rPr lang="ru-RU" sz="2400" b="1" u="sng" dirty="0" err="1"/>
              <a:t>України</a:t>
            </a:r>
            <a:r>
              <a:rPr lang="ru-RU" sz="2400" b="1" u="sng" dirty="0"/>
              <a:t> </a:t>
            </a:r>
            <a:r>
              <a:rPr lang="ru-RU" sz="2400" b="1" u="sng" dirty="0" err="1"/>
              <a:t>імені</a:t>
            </a:r>
            <a:r>
              <a:rPr lang="ru-RU" sz="2400" b="1" u="sng" dirty="0"/>
              <a:t> Тараса </a:t>
            </a:r>
            <a:r>
              <a:rPr lang="ru-RU" sz="2400" b="1" u="sng" dirty="0" err="1"/>
              <a:t>Шевченка</a:t>
            </a:r>
            <a:r>
              <a:rPr lang="ru-RU" sz="2400" b="1" u="sng" dirty="0"/>
              <a:t> за книгу </a:t>
            </a:r>
            <a:r>
              <a:rPr lang="ru-RU" sz="2400" b="1" u="sng" dirty="0" err="1"/>
              <a:t>віршів</a:t>
            </a:r>
            <a:r>
              <a:rPr lang="ru-RU" sz="2400" b="1" u="sng" dirty="0"/>
              <a:t> «</a:t>
            </a:r>
            <a:r>
              <a:rPr lang="ru-RU" sz="2400" b="1" u="sng" dirty="0" err="1"/>
              <a:t>Посвітається</a:t>
            </a:r>
            <a:r>
              <a:rPr lang="ru-RU" sz="2400" b="1" u="sng" dirty="0" smtClean="0"/>
              <a:t>»</a:t>
            </a:r>
            <a:endParaRPr lang="ru-RU" sz="2400" b="1" u="sng" dirty="0"/>
          </a:p>
        </p:txBody>
      </p:sp>
      <p:pic>
        <p:nvPicPr>
          <p:cNvPr id="8194" name="Picture 2" descr="C:\Users\Notebook\Desktop\лауреати\Hirnyk_Pavl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30836" y="2852935"/>
            <a:ext cx="4613164" cy="400506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err="1" smtClean="0"/>
              <a:t>Гірник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Павло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Миколайович</a:t>
            </a:r>
            <a:endParaRPr lang="ru-RU" sz="48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9872" y="1412776"/>
            <a:ext cx="5724128" cy="5445224"/>
          </a:xfrm>
        </p:spPr>
        <p:txBody>
          <a:bodyPr>
            <a:noAutofit/>
          </a:bodyPr>
          <a:lstStyle/>
          <a:p>
            <a:r>
              <a:rPr lang="ru-RU" sz="2800" b="1" dirty="0" err="1" smtClean="0"/>
              <a:t>Васи́ль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Іва́нович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Голоборо́дько</a:t>
            </a:r>
            <a:r>
              <a:rPr lang="ru-RU" sz="2800" b="1" dirty="0" smtClean="0"/>
              <a:t>      </a:t>
            </a:r>
            <a:r>
              <a:rPr lang="ru-RU" sz="2800" dirty="0" smtClean="0"/>
              <a:t> </a:t>
            </a:r>
            <a:r>
              <a:rPr lang="en-US" sz="2800" dirty="0" smtClean="0"/>
              <a:t>                                     </a:t>
            </a:r>
            <a:r>
              <a:rPr lang="ru-RU" sz="2800" dirty="0" smtClean="0"/>
              <a:t>(*7 </a:t>
            </a:r>
            <a:r>
              <a:rPr lang="ru-RU" sz="2800" dirty="0" err="1" smtClean="0"/>
              <a:t>квітня</a:t>
            </a:r>
            <a:r>
              <a:rPr lang="ru-RU" sz="2800" dirty="0" smtClean="0"/>
              <a:t> 1945, </a:t>
            </a:r>
            <a:r>
              <a:rPr lang="ru-RU" sz="2800" dirty="0" err="1" smtClean="0"/>
              <a:t>Адріанопіль</a:t>
            </a:r>
            <a:r>
              <a:rPr lang="ru-RU" sz="2800" dirty="0" smtClean="0"/>
              <a:t>) — </a:t>
            </a:r>
            <a:r>
              <a:rPr lang="ru-RU" sz="2800" dirty="0" err="1" smtClean="0"/>
              <a:t>український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письменник</a:t>
            </a:r>
            <a:r>
              <a:rPr lang="ru-RU" sz="2800" dirty="0" smtClean="0"/>
              <a:t>.</a:t>
            </a:r>
            <a:r>
              <a:rPr lang="ru-RU" sz="2800" dirty="0"/>
              <a:t> </a:t>
            </a:r>
            <a:r>
              <a:rPr lang="ru-RU" sz="2800" dirty="0" smtClean="0"/>
              <a:t>                        </a:t>
            </a:r>
            <a:r>
              <a:rPr lang="ru-RU" sz="2800" b="1" u="sng" dirty="0" smtClean="0"/>
              <a:t>1990 </a:t>
            </a:r>
            <a:r>
              <a:rPr lang="ru-RU" sz="2800" b="1" u="sng" dirty="0"/>
              <a:t>року </a:t>
            </a:r>
            <a:r>
              <a:rPr lang="ru-RU" sz="2800" b="1" u="sng" dirty="0" err="1"/>
              <a:t>вийшла</a:t>
            </a:r>
            <a:r>
              <a:rPr lang="ru-RU" sz="2800" b="1" u="sng" dirty="0"/>
              <a:t> </a:t>
            </a:r>
            <a:r>
              <a:rPr lang="ru-RU" sz="2800" b="1" u="sng" dirty="0" err="1"/>
              <a:t>друком</a:t>
            </a:r>
            <a:r>
              <a:rPr lang="ru-RU" sz="2800" b="1" u="sng" dirty="0"/>
              <a:t> </a:t>
            </a:r>
            <a:r>
              <a:rPr lang="ru-RU" sz="2800" b="1" u="sng" dirty="0" err="1"/>
              <a:t>збірка</a:t>
            </a:r>
            <a:r>
              <a:rPr lang="ru-RU" sz="2800" b="1" u="sng" dirty="0"/>
              <a:t> «</a:t>
            </a:r>
            <a:r>
              <a:rPr lang="ru-RU" sz="2800" b="1" u="sng" dirty="0" err="1"/>
              <a:t>Ікар</a:t>
            </a:r>
            <a:r>
              <a:rPr lang="ru-RU" sz="2800" b="1" u="sng" dirty="0"/>
              <a:t> на </a:t>
            </a:r>
            <a:r>
              <a:rPr lang="ru-RU" sz="2800" b="1" u="sng" dirty="0" err="1"/>
              <a:t>метеликових</a:t>
            </a:r>
            <a:r>
              <a:rPr lang="ru-RU" sz="2800" b="1" u="sng" dirty="0"/>
              <a:t> </a:t>
            </a:r>
            <a:r>
              <a:rPr lang="ru-RU" sz="2800" b="1" u="sng" dirty="0" err="1"/>
              <a:t>крилах</a:t>
            </a:r>
            <a:r>
              <a:rPr lang="ru-RU" sz="2800" b="1" u="sng" dirty="0"/>
              <a:t>», 1992 року;— </a:t>
            </a:r>
            <a:r>
              <a:rPr lang="ru-RU" sz="2800" b="1" u="sng" dirty="0" err="1"/>
              <a:t>збірка</a:t>
            </a:r>
            <a:r>
              <a:rPr lang="ru-RU" sz="2800" b="1" u="sng" dirty="0"/>
              <a:t> «Калина об </a:t>
            </a:r>
            <a:r>
              <a:rPr lang="ru-RU" sz="2800" b="1" u="sng" dirty="0" err="1"/>
              <a:t>Різдві</a:t>
            </a:r>
            <a:r>
              <a:rPr lang="ru-RU" sz="2800" b="1" u="sng" dirty="0"/>
              <a:t>». За </a:t>
            </a:r>
            <a:r>
              <a:rPr lang="ru-RU" sz="2800" b="1" u="sng" dirty="0" err="1"/>
              <a:t>ці</a:t>
            </a:r>
            <a:r>
              <a:rPr lang="ru-RU" sz="2800" b="1" u="sng" dirty="0"/>
              <a:t> </a:t>
            </a:r>
            <a:r>
              <a:rPr lang="ru-RU" sz="2800" b="1" u="sng" dirty="0" err="1"/>
              <a:t>дві</a:t>
            </a:r>
            <a:r>
              <a:rPr lang="ru-RU" sz="2800" b="1" u="sng" dirty="0"/>
              <a:t> </a:t>
            </a:r>
            <a:r>
              <a:rPr lang="ru-RU" sz="2800" b="1" u="sng" dirty="0" err="1"/>
              <a:t>збірки</a:t>
            </a:r>
            <a:r>
              <a:rPr lang="ru-RU" sz="2800" b="1" u="sng" dirty="0"/>
              <a:t> 1994 року </a:t>
            </a:r>
            <a:r>
              <a:rPr lang="ru-RU" sz="2800" b="1" u="sng" dirty="0" err="1"/>
              <a:t>поета</a:t>
            </a:r>
            <a:r>
              <a:rPr lang="ru-RU" sz="2800" b="1" u="sng" dirty="0"/>
              <a:t> </a:t>
            </a:r>
            <a:r>
              <a:rPr lang="ru-RU" sz="2800" b="1" u="sng" dirty="0" err="1"/>
              <a:t>було</a:t>
            </a:r>
            <a:r>
              <a:rPr lang="ru-RU" sz="2800" b="1" u="sng" dirty="0"/>
              <a:t> </a:t>
            </a:r>
            <a:r>
              <a:rPr lang="ru-RU" sz="2800" b="1" u="sng" dirty="0" err="1"/>
              <a:t>відзначено</a:t>
            </a:r>
            <a:r>
              <a:rPr lang="ru-RU" sz="2800" b="1" u="sng" dirty="0"/>
              <a:t> </a:t>
            </a:r>
            <a:r>
              <a:rPr lang="ru-RU" sz="2800" b="1" u="sng" dirty="0" err="1"/>
              <a:t>Національною</a:t>
            </a:r>
            <a:r>
              <a:rPr lang="ru-RU" sz="2800" b="1" u="sng" dirty="0"/>
              <a:t> </a:t>
            </a:r>
            <a:r>
              <a:rPr lang="ru-RU" sz="2800" b="1" u="sng" dirty="0" err="1"/>
              <a:t>премією</a:t>
            </a:r>
            <a:r>
              <a:rPr lang="ru-RU" sz="2800" b="1" u="sng" dirty="0"/>
              <a:t> </a:t>
            </a:r>
            <a:r>
              <a:rPr lang="ru-RU" sz="2800" b="1" u="sng" dirty="0" err="1"/>
              <a:t>України</a:t>
            </a:r>
            <a:r>
              <a:rPr lang="ru-RU" sz="2800" b="1" u="sng" dirty="0"/>
              <a:t> </a:t>
            </a:r>
            <a:r>
              <a:rPr lang="ru-RU" sz="2800" b="1" u="sng" dirty="0" err="1"/>
              <a:t>імені</a:t>
            </a:r>
            <a:r>
              <a:rPr lang="ru-RU" sz="2800" b="1" u="sng" dirty="0"/>
              <a:t> Тараса </a:t>
            </a:r>
            <a:r>
              <a:rPr lang="ru-RU" sz="2800" b="1" u="sng" dirty="0" err="1" smtClean="0"/>
              <a:t>Шевченка</a:t>
            </a:r>
            <a:endParaRPr lang="ru-RU" sz="2800" b="1" u="sng" dirty="0"/>
          </a:p>
        </p:txBody>
      </p:sp>
      <p:pic>
        <p:nvPicPr>
          <p:cNvPr id="9218" name="Picture 2" descr="C:\Users\Notebook\Desktop\лауреати\200px-Василь_Голобородько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916833"/>
            <a:ext cx="3305129" cy="494116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 </a:t>
            </a:r>
            <a:r>
              <a:rPr lang="ru-RU" sz="4000" b="1" dirty="0" err="1" smtClean="0"/>
              <a:t>Голобородько</a:t>
            </a:r>
            <a:r>
              <a:rPr lang="ru-RU" sz="4000" b="1" dirty="0" smtClean="0"/>
              <a:t> Василь </a:t>
            </a:r>
            <a:r>
              <a:rPr lang="ru-RU" sz="4000" b="1" dirty="0" err="1" smtClean="0"/>
              <a:t>Іванович</a:t>
            </a:r>
            <a:endParaRPr lang="ru-RU" sz="48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060848"/>
            <a:ext cx="5148064" cy="4797152"/>
          </a:xfrm>
        </p:spPr>
        <p:txBody>
          <a:bodyPr>
            <a:noAutofit/>
          </a:bodyPr>
          <a:lstStyle/>
          <a:p>
            <a:r>
              <a:rPr lang="ru-RU" sz="2800" b="1" dirty="0" err="1" smtClean="0"/>
              <a:t>Любо́в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Васи́лівна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Голо́та</a:t>
            </a:r>
            <a:r>
              <a:rPr lang="ru-RU" sz="2800" dirty="0" smtClean="0"/>
              <a:t>                (* 31 </a:t>
            </a:r>
            <a:r>
              <a:rPr lang="ru-RU" sz="2800" dirty="0" err="1" smtClean="0"/>
              <a:t>грудня</a:t>
            </a:r>
            <a:r>
              <a:rPr lang="ru-RU" sz="2800" dirty="0" smtClean="0"/>
              <a:t> 1949, </a:t>
            </a:r>
            <a:r>
              <a:rPr lang="ru-RU" sz="2800" dirty="0" err="1" smtClean="0"/>
              <a:t>Кривий</a:t>
            </a:r>
            <a:r>
              <a:rPr lang="ru-RU" sz="2800" dirty="0" smtClean="0"/>
              <a:t> </a:t>
            </a:r>
            <a:r>
              <a:rPr lang="ru-RU" sz="2800" dirty="0" err="1" smtClean="0"/>
              <a:t>Ріг</a:t>
            </a:r>
            <a:r>
              <a:rPr lang="ru-RU" sz="2800" dirty="0" smtClean="0"/>
              <a:t>) — </a:t>
            </a:r>
            <a:r>
              <a:rPr lang="ru-RU" sz="2800" dirty="0" err="1" smtClean="0"/>
              <a:t>українська</a:t>
            </a:r>
            <a:r>
              <a:rPr lang="ru-RU" sz="2800" dirty="0" smtClean="0"/>
              <a:t> </a:t>
            </a:r>
            <a:r>
              <a:rPr lang="ru-RU" sz="2800" dirty="0" err="1" smtClean="0"/>
              <a:t>письменниця</a:t>
            </a:r>
            <a:r>
              <a:rPr lang="ru-RU" sz="2800" dirty="0" smtClean="0"/>
              <a:t> (</a:t>
            </a:r>
            <a:r>
              <a:rPr lang="ru-RU" sz="2800" dirty="0" err="1" smtClean="0"/>
              <a:t>поетеса</a:t>
            </a:r>
            <a:r>
              <a:rPr lang="ru-RU" sz="2800" dirty="0" smtClean="0"/>
              <a:t>, </a:t>
            </a:r>
            <a:r>
              <a:rPr lang="ru-RU" sz="2800" dirty="0" err="1" smtClean="0"/>
              <a:t>публіцист</a:t>
            </a:r>
            <a:r>
              <a:rPr lang="ru-RU" sz="2800" dirty="0" smtClean="0"/>
              <a:t>, </a:t>
            </a:r>
            <a:r>
              <a:rPr lang="ru-RU" sz="2800" dirty="0" err="1" smtClean="0"/>
              <a:t>прозаїк</a:t>
            </a:r>
            <a:r>
              <a:rPr lang="ru-RU" sz="2800" dirty="0" smtClean="0"/>
              <a:t>), </a:t>
            </a:r>
            <a:r>
              <a:rPr lang="ru-RU" sz="2800" dirty="0" err="1" smtClean="0"/>
              <a:t>журналіст</a:t>
            </a:r>
            <a:r>
              <a:rPr lang="ru-RU" sz="2800" dirty="0" smtClean="0"/>
              <a:t>.</a:t>
            </a:r>
            <a:r>
              <a:rPr lang="ru-RU" sz="2800" u="sng" dirty="0"/>
              <a:t> </a:t>
            </a:r>
            <a:r>
              <a:rPr lang="ru-RU" sz="2800" u="sng" dirty="0" smtClean="0"/>
              <a:t>                                             </a:t>
            </a:r>
            <a:r>
              <a:rPr lang="ru-RU" sz="2800" b="1" u="sng" dirty="0" smtClean="0"/>
              <a:t>2008</a:t>
            </a:r>
            <a:r>
              <a:rPr lang="ru-RU" sz="2800" b="1" u="sng" dirty="0"/>
              <a:t> — </a:t>
            </a:r>
            <a:r>
              <a:rPr lang="ru-RU" sz="2800" b="1" u="sng" dirty="0" err="1"/>
              <a:t>Національна</a:t>
            </a:r>
            <a:r>
              <a:rPr lang="ru-RU" sz="2800" b="1" u="sng" dirty="0"/>
              <a:t> </a:t>
            </a:r>
            <a:r>
              <a:rPr lang="ru-RU" sz="2800" b="1" u="sng" dirty="0" err="1"/>
              <a:t>премія</a:t>
            </a:r>
            <a:r>
              <a:rPr lang="ru-RU" sz="2800" b="1" u="sng" dirty="0"/>
              <a:t> </a:t>
            </a:r>
            <a:r>
              <a:rPr lang="ru-RU" sz="2800" b="1" u="sng" dirty="0" err="1"/>
              <a:t>України</a:t>
            </a:r>
            <a:r>
              <a:rPr lang="ru-RU" sz="2800" b="1" u="sng" dirty="0"/>
              <a:t> </a:t>
            </a:r>
            <a:r>
              <a:rPr lang="ru-RU" sz="2800" b="1" u="sng" dirty="0" err="1"/>
              <a:t>імені</a:t>
            </a:r>
            <a:r>
              <a:rPr lang="ru-RU" sz="2800" b="1" u="sng" dirty="0"/>
              <a:t> Тараса </a:t>
            </a:r>
            <a:r>
              <a:rPr lang="ru-RU" sz="2800" b="1" u="sng" dirty="0" err="1"/>
              <a:t>Шевченка</a:t>
            </a:r>
            <a:r>
              <a:rPr lang="ru-RU" sz="2800" b="1" u="sng" dirty="0"/>
              <a:t> за роман «</a:t>
            </a:r>
            <a:r>
              <a:rPr lang="ru-RU" sz="2800" b="1" u="sng" dirty="0" err="1"/>
              <a:t>Епізодична</a:t>
            </a:r>
            <a:r>
              <a:rPr lang="ru-RU" sz="2800" b="1" u="sng" dirty="0"/>
              <a:t> </a:t>
            </a:r>
            <a:r>
              <a:rPr lang="ru-RU" sz="2800" b="1" u="sng" dirty="0" err="1"/>
              <a:t>пам'ять</a:t>
            </a:r>
            <a:r>
              <a:rPr lang="ru-RU" sz="2800" b="1" u="sng" dirty="0" smtClean="0"/>
              <a:t>»</a:t>
            </a:r>
            <a:endParaRPr lang="ru-RU" sz="2800" b="1" u="sng" dirty="0"/>
          </a:p>
        </p:txBody>
      </p:sp>
      <p:pic>
        <p:nvPicPr>
          <p:cNvPr id="10242" name="Picture 2" descr="C:\Users\Notebook\Desktop\лауреати\180px-Lubov_Golot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023943" y="1988841"/>
            <a:ext cx="4120057" cy="486916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err="1" smtClean="0"/>
              <a:t>Голота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Любов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Василівна</a:t>
            </a:r>
            <a:endParaRPr lang="ru-RU" sz="48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779912" y="1628800"/>
            <a:ext cx="5364088" cy="5229200"/>
          </a:xfrm>
        </p:spPr>
        <p:txBody>
          <a:bodyPr>
            <a:noAutofit/>
          </a:bodyPr>
          <a:lstStyle/>
          <a:p>
            <a:r>
              <a:rPr lang="vi-VN" sz="2800" b="1" dirty="0" smtClean="0"/>
              <a:t>Анато́лій Андрі́йович Діма́ров</a:t>
            </a:r>
            <a:r>
              <a:rPr lang="vi-VN" sz="2800" dirty="0" smtClean="0"/>
              <a:t> (*5 травня 1922) — український письменник-прозаїк. </a:t>
            </a:r>
            <a:r>
              <a:rPr lang="uk-UA" sz="2800" dirty="0" smtClean="0"/>
              <a:t>                                            </a:t>
            </a:r>
            <a:r>
              <a:rPr lang="vi-VN" sz="2800" b="1" u="sng" dirty="0" smtClean="0"/>
              <a:t>Лауреат Державної премії України імені Т. Г. Шевченка, за останню частину роману</a:t>
            </a:r>
            <a:r>
              <a:rPr lang="en-US" sz="2800" b="1" u="sng" dirty="0" smtClean="0"/>
              <a:t> </a:t>
            </a:r>
            <a:r>
              <a:rPr lang="vi-VN" sz="2800" b="1" u="sng" dirty="0" smtClean="0"/>
              <a:t>«І будуть люди»</a:t>
            </a:r>
            <a:r>
              <a:rPr lang="uk-UA" sz="2800" b="1" u="sng" dirty="0" smtClean="0"/>
              <a:t> </a:t>
            </a:r>
            <a:r>
              <a:rPr lang="vi-VN" sz="2800" b="1" u="sng" dirty="0" smtClean="0"/>
              <a:t>(1964, 1966, 1968) —</a:t>
            </a:r>
            <a:r>
              <a:rPr lang="en-US" sz="2800" b="1" u="sng" dirty="0" smtClean="0"/>
              <a:t>                        </a:t>
            </a:r>
            <a:r>
              <a:rPr lang="vi-VN" sz="2800" b="1" u="sng" dirty="0" smtClean="0"/>
              <a:t>«Біль і гнів»</a:t>
            </a:r>
            <a:r>
              <a:rPr lang="en-US" sz="2800" b="1" u="sng" dirty="0" smtClean="0"/>
              <a:t> </a:t>
            </a:r>
            <a:r>
              <a:rPr lang="vi-VN" sz="2800" b="1" u="sng" dirty="0" smtClean="0"/>
              <a:t>(1974, 1980)</a:t>
            </a:r>
            <a:endParaRPr lang="ru-RU" sz="2800" b="1" u="sng" dirty="0"/>
          </a:p>
        </p:txBody>
      </p:sp>
      <p:pic>
        <p:nvPicPr>
          <p:cNvPr id="11266" name="Picture 2" descr="C:\Users\Notebook\Desktop\лауреати\200px-Дімаров_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2310"/>
            <a:ext cx="3635896" cy="523569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0"/>
            <a:ext cx="91440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err="1" smtClean="0"/>
              <a:t>Дімаров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Анатолій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Андрійович</a:t>
            </a:r>
            <a:endParaRPr lang="ru-RU" sz="44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72816"/>
            <a:ext cx="5364088" cy="5085184"/>
          </a:xfrm>
        </p:spPr>
        <p:txBody>
          <a:bodyPr>
            <a:noAutofit/>
          </a:bodyPr>
          <a:lstStyle/>
          <a:p>
            <a:r>
              <a:rPr lang="ru-RU" sz="2800" b="1" dirty="0" err="1" smtClean="0"/>
              <a:t>Любоми́р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Дми́трович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Дмите́рко</a:t>
            </a:r>
            <a:r>
              <a:rPr lang="ru-RU" sz="2800" dirty="0" smtClean="0"/>
              <a:t> (5 </a:t>
            </a:r>
            <a:r>
              <a:rPr lang="ru-RU" sz="2800" dirty="0" err="1" smtClean="0"/>
              <a:t>березня</a:t>
            </a:r>
            <a:r>
              <a:rPr lang="ru-RU" sz="2800" dirty="0" smtClean="0"/>
              <a:t> 1911,Винники —                    </a:t>
            </a:r>
            <a:r>
              <a:rPr lang="en-US" sz="2800" dirty="0" smtClean="0"/>
              <a:t>                       </a:t>
            </a:r>
            <a:r>
              <a:rPr lang="ru-RU" sz="2800" dirty="0" smtClean="0"/>
              <a:t> 2 </a:t>
            </a:r>
            <a:r>
              <a:rPr lang="ru-RU" sz="2800" dirty="0" err="1" smtClean="0"/>
              <a:t>жовтня</a:t>
            </a:r>
            <a:r>
              <a:rPr lang="ru-RU" sz="2800" dirty="0" smtClean="0"/>
              <a:t> 1985, </a:t>
            </a:r>
            <a:r>
              <a:rPr lang="ru-RU" sz="2800" dirty="0" err="1" smtClean="0"/>
              <a:t>Київ</a:t>
            </a:r>
            <a:r>
              <a:rPr lang="ru-RU" sz="2800" dirty="0" smtClean="0"/>
              <a:t>) — </a:t>
            </a:r>
            <a:r>
              <a:rPr lang="ru-RU" sz="2800" dirty="0" err="1" smtClean="0"/>
              <a:t>український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письменник</a:t>
            </a:r>
            <a:r>
              <a:rPr lang="ru-RU" sz="2800" dirty="0" smtClean="0"/>
              <a:t>                  (поет, </a:t>
            </a:r>
            <a:r>
              <a:rPr lang="ru-RU" sz="2800" dirty="0" err="1" smtClean="0"/>
              <a:t>прозаїк</a:t>
            </a:r>
            <a:r>
              <a:rPr lang="ru-RU" sz="2800" dirty="0" smtClean="0"/>
              <a:t>, драматург, </a:t>
            </a:r>
            <a:r>
              <a:rPr lang="ru-RU" sz="2800" dirty="0" err="1" smtClean="0"/>
              <a:t>публіцист</a:t>
            </a:r>
            <a:r>
              <a:rPr lang="ru-RU" sz="2800" dirty="0" smtClean="0"/>
              <a:t>), сценарист.</a:t>
            </a:r>
            <a:r>
              <a:rPr lang="ru-RU" sz="2800" u="sng" dirty="0"/>
              <a:t> </a:t>
            </a:r>
            <a:r>
              <a:rPr lang="ru-RU" sz="2800" u="sng" dirty="0" smtClean="0"/>
              <a:t>                                      </a:t>
            </a:r>
            <a:r>
              <a:rPr lang="ru-RU" sz="2800" b="1" u="sng" dirty="0" smtClean="0"/>
              <a:t>1979 </a:t>
            </a:r>
            <a:r>
              <a:rPr lang="ru-RU" sz="2800" b="1" u="sng" dirty="0"/>
              <a:t>року </a:t>
            </a:r>
            <a:r>
              <a:rPr lang="ru-RU" sz="2800" b="1" u="sng" dirty="0" err="1"/>
              <a:t>отримав</a:t>
            </a:r>
            <a:r>
              <a:rPr lang="ru-RU" sz="2800" b="1" u="sng" dirty="0"/>
              <a:t> </a:t>
            </a:r>
            <a:r>
              <a:rPr lang="ru-RU" sz="2800" b="1" u="sng" dirty="0" err="1"/>
              <a:t>Державну</a:t>
            </a:r>
            <a:r>
              <a:rPr lang="ru-RU" sz="2800" b="1" u="sng" dirty="0"/>
              <a:t> </a:t>
            </a:r>
            <a:r>
              <a:rPr lang="ru-RU" sz="2800" b="1" u="sng" dirty="0" err="1"/>
              <a:t>премію</a:t>
            </a:r>
            <a:r>
              <a:rPr lang="ru-RU" sz="2800" b="1" u="sng" dirty="0"/>
              <a:t> УРСР </a:t>
            </a:r>
            <a:r>
              <a:rPr lang="ru-RU" sz="2800" b="1" u="sng" dirty="0" err="1"/>
              <a:t>імені</a:t>
            </a:r>
            <a:r>
              <a:rPr lang="ru-RU" sz="2800" b="1" u="sng" dirty="0"/>
              <a:t> Т. Г. </a:t>
            </a:r>
            <a:r>
              <a:rPr lang="ru-RU" sz="2800" b="1" u="sng" dirty="0" err="1"/>
              <a:t>Шевченка</a:t>
            </a:r>
            <a:r>
              <a:rPr lang="ru-RU" sz="2800" b="1" u="sng" dirty="0"/>
              <a:t> за </a:t>
            </a:r>
            <a:r>
              <a:rPr lang="ru-RU" sz="2800" b="1" u="sng" dirty="0" err="1"/>
              <a:t>збірки</a:t>
            </a:r>
            <a:r>
              <a:rPr lang="ru-RU" sz="2800" b="1" u="sng" dirty="0"/>
              <a:t> </a:t>
            </a:r>
            <a:r>
              <a:rPr lang="ru-RU" sz="2800" b="1" u="sng" dirty="0" err="1"/>
              <a:t>поезій</a:t>
            </a:r>
            <a:r>
              <a:rPr lang="ru-RU" sz="2800" b="1" u="sng" dirty="0"/>
              <a:t> «</a:t>
            </a:r>
            <a:r>
              <a:rPr lang="ru-RU" sz="2800" b="1" u="sng" dirty="0" err="1"/>
              <a:t>Світе</a:t>
            </a:r>
            <a:r>
              <a:rPr lang="ru-RU" sz="2800" b="1" u="sng" dirty="0"/>
              <a:t> </a:t>
            </a:r>
            <a:r>
              <a:rPr lang="ru-RU" sz="2800" b="1" u="sng" dirty="0" err="1"/>
              <a:t>мій</a:t>
            </a:r>
            <a:r>
              <a:rPr lang="ru-RU" sz="2800" b="1" u="sng" dirty="0"/>
              <a:t>» та «Основа</a:t>
            </a:r>
            <a:r>
              <a:rPr lang="ru-RU" sz="2800" b="1" u="sng" dirty="0" smtClean="0"/>
              <a:t>»</a:t>
            </a:r>
            <a:endParaRPr lang="ru-RU" sz="2800" b="1" u="sng" dirty="0"/>
          </a:p>
        </p:txBody>
      </p:sp>
      <p:pic>
        <p:nvPicPr>
          <p:cNvPr id="12290" name="Picture 2" descr="C:\Users\Notebook\Desktop\лауреати\200px-Дмитерко_Любомир_Дмитрович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481373" y="1052736"/>
            <a:ext cx="3662627" cy="580526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Дмитерко </a:t>
            </a:r>
            <a:r>
              <a:rPr lang="ru-RU" sz="4400" b="1" dirty="0" err="1" smtClean="0"/>
              <a:t>Любомир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Дмитрович</a:t>
            </a:r>
            <a:endParaRPr lang="ru-RU" sz="44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7984" y="1772816"/>
            <a:ext cx="4896544" cy="5085184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Василь </a:t>
            </a:r>
            <a:r>
              <a:rPr lang="ru-RU" sz="2800" b="1" dirty="0" err="1" smtClean="0"/>
              <a:t>Іванович</a:t>
            </a:r>
            <a:r>
              <a:rPr lang="ru-RU" sz="2800" b="1" dirty="0" smtClean="0"/>
              <a:t> Захарченко</a:t>
            </a:r>
            <a:r>
              <a:rPr lang="ru-RU" sz="2800" dirty="0" smtClean="0"/>
              <a:t> (* 1936, </a:t>
            </a:r>
            <a:r>
              <a:rPr lang="en-US" sz="2800" dirty="0" smtClean="0"/>
              <a:t>                      </a:t>
            </a:r>
            <a:r>
              <a:rPr lang="ru-RU" sz="2800" dirty="0" smtClean="0"/>
              <a:t>с. </a:t>
            </a:r>
            <a:r>
              <a:rPr lang="ru-RU" sz="2800" dirty="0" err="1" smtClean="0"/>
              <a:t>Гутирівка</a:t>
            </a:r>
            <a:r>
              <a:rPr lang="ru-RU" sz="2800" dirty="0" smtClean="0"/>
              <a:t>) — </a:t>
            </a:r>
            <a:r>
              <a:rPr lang="ru-RU" sz="2800" dirty="0" err="1" smtClean="0"/>
              <a:t>український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письменник</a:t>
            </a:r>
            <a:r>
              <a:rPr lang="ru-RU" sz="2800" dirty="0" smtClean="0"/>
              <a:t>.</a:t>
            </a:r>
            <a:r>
              <a:rPr lang="ru-RU" sz="2800" dirty="0"/>
              <a:t> </a:t>
            </a:r>
            <a:r>
              <a:rPr lang="en-US" sz="2800" dirty="0" smtClean="0"/>
              <a:t>                           </a:t>
            </a:r>
            <a:r>
              <a:rPr lang="ru-RU" sz="2800" b="1" u="sng" dirty="0" smtClean="0"/>
              <a:t>1995-го </a:t>
            </a:r>
            <a:r>
              <a:rPr lang="ru-RU" sz="2800" b="1" u="sng" dirty="0"/>
              <a:t>року Василь Захарченко став лауреатом </a:t>
            </a:r>
            <a:r>
              <a:rPr lang="ru-RU" sz="2800" b="1" u="sng" dirty="0" err="1"/>
              <a:t>Національної</a:t>
            </a:r>
            <a:r>
              <a:rPr lang="ru-RU" sz="2800" b="1" u="sng" dirty="0"/>
              <a:t> </a:t>
            </a:r>
            <a:r>
              <a:rPr lang="ru-RU" sz="2800" b="1" u="sng" dirty="0" err="1"/>
              <a:t>премії</a:t>
            </a:r>
            <a:r>
              <a:rPr lang="ru-RU" sz="2800" b="1" u="sng" dirty="0"/>
              <a:t> </a:t>
            </a:r>
            <a:r>
              <a:rPr lang="ru-RU" sz="2800" b="1" u="sng" dirty="0" err="1"/>
              <a:t>України</a:t>
            </a:r>
            <a:r>
              <a:rPr lang="ru-RU" sz="2800" b="1" u="sng" dirty="0"/>
              <a:t> </a:t>
            </a:r>
            <a:r>
              <a:rPr lang="ru-RU" sz="2800" b="1" u="sng" dirty="0" err="1"/>
              <a:t>імені</a:t>
            </a:r>
            <a:r>
              <a:rPr lang="ru-RU" sz="2800" b="1" u="sng" dirty="0"/>
              <a:t> Тараса </a:t>
            </a:r>
            <a:r>
              <a:rPr lang="ru-RU" sz="2800" b="1" u="sng" dirty="0" err="1"/>
              <a:t>Шевченка</a:t>
            </a:r>
            <a:r>
              <a:rPr lang="ru-RU" sz="2800" b="1" u="sng" dirty="0"/>
              <a:t> за </a:t>
            </a:r>
            <a:r>
              <a:rPr lang="ru-RU" sz="2800" b="1" u="sng" dirty="0" err="1"/>
              <a:t>новий</a:t>
            </a:r>
            <a:r>
              <a:rPr lang="ru-RU" sz="2800" b="1" u="sng" dirty="0"/>
              <a:t> роман «</a:t>
            </a:r>
            <a:r>
              <a:rPr lang="ru-RU" sz="2800" b="1" u="sng" dirty="0" err="1"/>
              <a:t>Прибутні</a:t>
            </a:r>
            <a:r>
              <a:rPr lang="ru-RU" sz="2800" b="1" u="sng" dirty="0"/>
              <a:t> люди»</a:t>
            </a:r>
            <a:r>
              <a:rPr lang="uk-UA" sz="2800" b="1" u="sng" dirty="0"/>
              <a:t>.</a:t>
            </a:r>
            <a:endParaRPr lang="ru-RU" sz="2800" b="1" u="sng" dirty="0"/>
          </a:p>
        </p:txBody>
      </p:sp>
      <p:pic>
        <p:nvPicPr>
          <p:cNvPr id="13314" name="Picture 2" descr="C:\Users\Notebook\Desktop\лауреати\Zaharchenk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268760"/>
            <a:ext cx="4412558" cy="558924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Захарченко Василь </a:t>
            </a:r>
            <a:r>
              <a:rPr lang="ru-RU" sz="4800" b="1" dirty="0" err="1" smtClean="0"/>
              <a:t>Іванович</a:t>
            </a:r>
            <a:endParaRPr lang="ru-RU" sz="48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80928"/>
            <a:ext cx="4860032" cy="4077072"/>
          </a:xfrm>
        </p:spPr>
        <p:txBody>
          <a:bodyPr>
            <a:noAutofit/>
          </a:bodyPr>
          <a:lstStyle/>
          <a:p>
            <a:r>
              <a:rPr lang="ru-RU" sz="2800" b="1" dirty="0" err="1" smtClean="0"/>
              <a:t>Окса́на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Дми́трівна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Іване́нко</a:t>
            </a:r>
            <a:r>
              <a:rPr lang="ru-RU" sz="2800" dirty="0" smtClean="0"/>
              <a:t> (*31 </a:t>
            </a:r>
            <a:r>
              <a:rPr lang="ru-RU" sz="2800" dirty="0" err="1" smtClean="0"/>
              <a:t>березня</a:t>
            </a:r>
            <a:r>
              <a:rPr lang="ru-RU" sz="2800" dirty="0" smtClean="0"/>
              <a:t> 1906,Полтава — †17 </a:t>
            </a:r>
            <a:r>
              <a:rPr lang="ru-RU" sz="2800" dirty="0" err="1" smtClean="0"/>
              <a:t>грудня</a:t>
            </a:r>
            <a:r>
              <a:rPr lang="ru-RU" sz="2800" dirty="0" smtClean="0"/>
              <a:t> 1997, </a:t>
            </a:r>
            <a:r>
              <a:rPr lang="ru-RU" sz="2800" dirty="0" err="1" smtClean="0"/>
              <a:t>Київ</a:t>
            </a:r>
            <a:r>
              <a:rPr lang="ru-RU" sz="2800" dirty="0" smtClean="0"/>
              <a:t>) — </a:t>
            </a:r>
            <a:r>
              <a:rPr lang="ru-RU" sz="2800" dirty="0" err="1" smtClean="0"/>
              <a:t>українська</a:t>
            </a:r>
            <a:r>
              <a:rPr lang="ru-RU" sz="2800" dirty="0" smtClean="0"/>
              <a:t> </a:t>
            </a:r>
            <a:r>
              <a:rPr lang="ru-RU" sz="2800" dirty="0" err="1" smtClean="0"/>
              <a:t>дитяча</a:t>
            </a:r>
            <a:r>
              <a:rPr lang="ru-RU" sz="2800" dirty="0" smtClean="0"/>
              <a:t> </a:t>
            </a:r>
            <a:r>
              <a:rPr lang="ru-RU" sz="2800" dirty="0" err="1" smtClean="0"/>
              <a:t>письменниця</a:t>
            </a:r>
            <a:r>
              <a:rPr lang="ru-RU" sz="2800" dirty="0" smtClean="0"/>
              <a:t> та </a:t>
            </a:r>
            <a:r>
              <a:rPr lang="ru-RU" sz="2800" dirty="0" err="1" smtClean="0"/>
              <a:t>перекладачка</a:t>
            </a:r>
            <a:r>
              <a:rPr lang="ru-RU" sz="2800" dirty="0" smtClean="0"/>
              <a:t>.</a:t>
            </a:r>
            <a:r>
              <a:rPr lang="ru-RU" sz="2800" dirty="0"/>
              <a:t> </a:t>
            </a:r>
            <a:r>
              <a:rPr lang="ru-RU" sz="2800" dirty="0" smtClean="0"/>
              <a:t>                          </a:t>
            </a:r>
            <a:r>
              <a:rPr lang="ru-RU" sz="2800" b="1" u="sng" dirty="0" smtClean="0"/>
              <a:t>Лауреат </a:t>
            </a:r>
            <a:r>
              <a:rPr lang="ru-RU" sz="2800" b="1" u="sng" dirty="0" err="1"/>
              <a:t>Шевченківської</a:t>
            </a:r>
            <a:r>
              <a:rPr lang="ru-RU" sz="2800" b="1" u="sng" dirty="0"/>
              <a:t> </a:t>
            </a:r>
            <a:r>
              <a:rPr lang="ru-RU" sz="2800" b="1" u="sng" dirty="0" err="1"/>
              <a:t>премії</a:t>
            </a:r>
            <a:r>
              <a:rPr lang="ru-RU" sz="2800" b="1" u="sng" dirty="0"/>
              <a:t> 1986 року за книгу «</a:t>
            </a:r>
            <a:r>
              <a:rPr lang="ru-RU" sz="2800" b="1" u="sng" dirty="0" err="1"/>
              <a:t>Завжди</a:t>
            </a:r>
            <a:r>
              <a:rPr lang="ru-RU" sz="2800" b="1" u="sng" dirty="0"/>
              <a:t> в </a:t>
            </a:r>
            <a:r>
              <a:rPr lang="ru-RU" sz="2800" b="1" u="sng" dirty="0" err="1"/>
              <a:t>житті</a:t>
            </a:r>
            <a:r>
              <a:rPr lang="ru-RU" sz="2800" b="1" u="sng" dirty="0"/>
              <a:t>».</a:t>
            </a:r>
          </a:p>
        </p:txBody>
      </p:sp>
      <p:pic>
        <p:nvPicPr>
          <p:cNvPr id="14338" name="Picture 2" descr="C:\Users\Notebook\Desktop\лауреати\200px-Oksana_Ivanenk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929713" y="1484784"/>
            <a:ext cx="4214287" cy="537321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 </a:t>
            </a:r>
            <a:r>
              <a:rPr lang="ru-RU" sz="4800" b="1" dirty="0" err="1" smtClean="0"/>
              <a:t>Іваненко</a:t>
            </a:r>
            <a:r>
              <a:rPr lang="ru-RU" sz="4800" b="1" dirty="0" smtClean="0"/>
              <a:t> Оксана </a:t>
            </a:r>
            <a:r>
              <a:rPr lang="ru-RU" sz="4800" b="1" dirty="0" err="1" smtClean="0"/>
              <a:t>Дмитрівна</a:t>
            </a:r>
            <a:endParaRPr lang="ru-RU" sz="48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7984" y="2348880"/>
            <a:ext cx="5112568" cy="4509120"/>
          </a:xfrm>
        </p:spPr>
        <p:txBody>
          <a:bodyPr>
            <a:noAutofit/>
          </a:bodyPr>
          <a:lstStyle/>
          <a:p>
            <a:r>
              <a:rPr lang="vi-VN" sz="2800" b="1" dirty="0" smtClean="0"/>
              <a:t>І́гор Миро́нович Калине́ць</a:t>
            </a:r>
            <a:r>
              <a:rPr lang="vi-VN" sz="2800" dirty="0" smtClean="0"/>
              <a:t> </a:t>
            </a:r>
            <a:r>
              <a:rPr lang="uk-UA" sz="2800" dirty="0" smtClean="0"/>
              <a:t>                                          </a:t>
            </a:r>
            <a:r>
              <a:rPr lang="vi-VN" sz="2800" dirty="0" smtClean="0"/>
              <a:t>(* 9 липня 1939, Ходорів) — </a:t>
            </a:r>
            <a:r>
              <a:rPr lang="en-US" sz="2800" dirty="0" smtClean="0"/>
              <a:t>                               </a:t>
            </a:r>
            <a:r>
              <a:rPr lang="vi-VN" sz="2800" dirty="0" smtClean="0"/>
              <a:t>поет і прозаїк</a:t>
            </a:r>
            <a:r>
              <a:rPr lang="uk-UA" sz="2800" dirty="0" smtClean="0"/>
              <a:t>.                        </a:t>
            </a:r>
            <a:r>
              <a:rPr lang="ru-RU" sz="2800" b="1" u="sng" dirty="0" err="1" smtClean="0"/>
              <a:t>Державна</a:t>
            </a:r>
            <a:r>
              <a:rPr lang="ru-RU" sz="2800" b="1" u="sng" dirty="0" smtClean="0"/>
              <a:t> </a:t>
            </a:r>
            <a:r>
              <a:rPr lang="ru-RU" sz="2800" b="1" u="sng" dirty="0" err="1"/>
              <a:t>премія</a:t>
            </a:r>
            <a:r>
              <a:rPr lang="ru-RU" sz="2800" b="1" u="sng" dirty="0"/>
              <a:t> </a:t>
            </a:r>
            <a:r>
              <a:rPr lang="ru-RU" sz="2800" b="1" u="sng" dirty="0" err="1"/>
              <a:t>України</a:t>
            </a:r>
            <a:r>
              <a:rPr lang="ru-RU" sz="2800" b="1" u="sng" dirty="0"/>
              <a:t> </a:t>
            </a:r>
            <a:r>
              <a:rPr lang="ru-RU" sz="2800" b="1" u="sng" dirty="0" err="1"/>
              <a:t>імені</a:t>
            </a:r>
            <a:r>
              <a:rPr lang="ru-RU" sz="2800" b="1" u="sng" dirty="0"/>
              <a:t> Тараса </a:t>
            </a:r>
            <a:r>
              <a:rPr lang="ru-RU" sz="2800" b="1" u="sng" dirty="0" err="1"/>
              <a:t>Шевченка</a:t>
            </a:r>
            <a:r>
              <a:rPr lang="ru-RU" sz="2800" b="1" u="sng" dirty="0"/>
              <a:t> за книжку </a:t>
            </a:r>
            <a:r>
              <a:rPr lang="ru-RU" sz="2800" b="1" u="sng" dirty="0" err="1"/>
              <a:t>вибраних</a:t>
            </a:r>
            <a:r>
              <a:rPr lang="ru-RU" sz="2800" b="1" u="sng" dirty="0"/>
              <a:t> </a:t>
            </a:r>
            <a:r>
              <a:rPr lang="ru-RU" sz="2800" b="1" u="sng" dirty="0" err="1"/>
              <a:t>поезій</a:t>
            </a:r>
            <a:r>
              <a:rPr lang="ru-RU" sz="2800" b="1" u="sng" dirty="0"/>
              <a:t> «</a:t>
            </a:r>
            <a:r>
              <a:rPr lang="ru-RU" sz="2800" b="1" u="sng" dirty="0" err="1"/>
              <a:t>Тринадцять</a:t>
            </a:r>
            <a:r>
              <a:rPr lang="ru-RU" sz="2800" b="1" u="sng" dirty="0"/>
              <a:t> </a:t>
            </a:r>
            <a:r>
              <a:rPr lang="ru-RU" sz="2800" b="1" u="sng" dirty="0" err="1"/>
              <a:t>аналогій</a:t>
            </a:r>
            <a:r>
              <a:rPr lang="ru-RU" sz="2800" b="1" u="sng" dirty="0"/>
              <a:t>» (1992</a:t>
            </a:r>
            <a:r>
              <a:rPr lang="ru-RU" sz="2800" b="1" u="sng" dirty="0" smtClean="0"/>
              <a:t>)</a:t>
            </a:r>
            <a:endParaRPr lang="ru-RU" sz="2800" b="1" u="sng" dirty="0"/>
          </a:p>
        </p:txBody>
      </p:sp>
      <p:pic>
        <p:nvPicPr>
          <p:cNvPr id="15362" name="Picture 2" descr="C:\Users\Notebook\Desktop\лауреати\200px-Калинець_І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1"/>
            <a:ext cx="4450383" cy="5229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err="1" smtClean="0"/>
              <a:t>Калинець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Ігор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Миронович</a:t>
            </a:r>
            <a:endParaRPr lang="ru-RU" sz="48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32856"/>
            <a:ext cx="4860032" cy="4725144"/>
          </a:xfrm>
        </p:spPr>
        <p:txBody>
          <a:bodyPr>
            <a:normAutofit/>
          </a:bodyPr>
          <a:lstStyle/>
          <a:p>
            <a:r>
              <a:rPr lang="ru-RU" sz="2800" b="1" dirty="0" err="1" smtClean="0"/>
              <a:t>Козаченко</a:t>
            </a:r>
            <a:r>
              <a:rPr lang="ru-RU" sz="2800" b="1" dirty="0" smtClean="0"/>
              <a:t> Василь Павлович</a:t>
            </a:r>
            <a:r>
              <a:rPr lang="ru-RU" sz="2800" dirty="0" smtClean="0"/>
              <a:t>                                         (25 </a:t>
            </a:r>
            <a:r>
              <a:rPr lang="ru-RU" sz="2800" dirty="0" err="1" smtClean="0"/>
              <a:t>березня</a:t>
            </a:r>
            <a:r>
              <a:rPr lang="ru-RU" sz="2800" dirty="0" smtClean="0"/>
              <a:t> 1913 —                             2 </a:t>
            </a:r>
            <a:r>
              <a:rPr lang="ru-RU" sz="2800" dirty="0" err="1" smtClean="0"/>
              <a:t>березня</a:t>
            </a:r>
            <a:r>
              <a:rPr lang="ru-RU" sz="2800" dirty="0" smtClean="0"/>
              <a:t> 1995) — </a:t>
            </a:r>
            <a:r>
              <a:rPr lang="ru-RU" sz="2800" dirty="0" err="1" smtClean="0"/>
              <a:t>український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письменник</a:t>
            </a:r>
            <a:r>
              <a:rPr lang="ru-RU" sz="2800" dirty="0" smtClean="0"/>
              <a:t>.</a:t>
            </a:r>
            <a:r>
              <a:rPr lang="ru-RU" sz="2800" dirty="0"/>
              <a:t> </a:t>
            </a:r>
            <a:r>
              <a:rPr lang="ru-RU" sz="2800" b="1" u="sng" dirty="0"/>
              <a:t>За цикл </a:t>
            </a:r>
            <a:r>
              <a:rPr lang="ru-RU" sz="2800" b="1" u="sng" dirty="0" err="1"/>
              <a:t>повістей</a:t>
            </a:r>
            <a:r>
              <a:rPr lang="ru-RU" sz="2800" b="1" u="sng" dirty="0"/>
              <a:t> «</a:t>
            </a:r>
            <a:r>
              <a:rPr lang="ru-RU" sz="2800" b="1" u="sng" dirty="0" err="1"/>
              <a:t>Листи</a:t>
            </a:r>
            <a:r>
              <a:rPr lang="ru-RU" sz="2800" b="1" u="sng" dirty="0"/>
              <a:t> </a:t>
            </a:r>
            <a:r>
              <a:rPr lang="ru-RU" sz="2800" b="1" u="sng" dirty="0" err="1"/>
              <a:t>з</a:t>
            </a:r>
            <a:r>
              <a:rPr lang="ru-RU" sz="2800" b="1" u="sng" dirty="0"/>
              <a:t> патрона» Василю </a:t>
            </a:r>
            <a:r>
              <a:rPr lang="ru-RU" sz="2800" b="1" u="sng" dirty="0" err="1"/>
              <a:t>Козаченко</a:t>
            </a:r>
            <a:r>
              <a:rPr lang="ru-RU" sz="2800" b="1" u="sng" dirty="0"/>
              <a:t> </a:t>
            </a:r>
            <a:r>
              <a:rPr lang="ru-RU" sz="2800" b="1" u="sng" dirty="0" err="1"/>
              <a:t>присуджено</a:t>
            </a:r>
            <a:r>
              <a:rPr lang="ru-RU" sz="2800" b="1" u="sng" dirty="0"/>
              <a:t> </a:t>
            </a:r>
            <a:r>
              <a:rPr lang="ru-RU" sz="2800" b="1" u="sng" dirty="0" err="1"/>
              <a:t>Державну</a:t>
            </a:r>
            <a:r>
              <a:rPr lang="ru-RU" sz="2800" b="1" u="sng" dirty="0"/>
              <a:t> </a:t>
            </a:r>
            <a:r>
              <a:rPr lang="ru-RU" sz="2800" b="1" u="sng" dirty="0" err="1"/>
              <a:t>премію</a:t>
            </a:r>
            <a:r>
              <a:rPr lang="ru-RU" sz="2800" b="1" u="sng" dirty="0"/>
              <a:t> УРСР </a:t>
            </a:r>
            <a:r>
              <a:rPr lang="en-US" sz="2800" b="1" u="sng" dirty="0" smtClean="0"/>
              <a:t>            </a:t>
            </a:r>
            <a:r>
              <a:rPr lang="ru-RU" sz="2800" b="1" u="sng" dirty="0" err="1" smtClean="0"/>
              <a:t>ім</a:t>
            </a:r>
            <a:r>
              <a:rPr lang="ru-RU" sz="2800" b="1" u="sng" dirty="0"/>
              <a:t>. Т. Г. </a:t>
            </a:r>
            <a:r>
              <a:rPr lang="ru-RU" sz="2800" b="1" u="sng" dirty="0" err="1" smtClean="0"/>
              <a:t>Шевченка</a:t>
            </a:r>
            <a:endParaRPr lang="ru-RU" sz="2800" b="1" u="sng" dirty="0"/>
          </a:p>
        </p:txBody>
      </p:sp>
      <p:pic>
        <p:nvPicPr>
          <p:cNvPr id="16386" name="Picture 2" descr="C:\Users\Notebook\Desktop\лауреати\200px-Vasyl_Kozachenk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805879" y="1196752"/>
            <a:ext cx="4338121" cy="566124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3245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err="1" smtClean="0"/>
              <a:t>Козаченко</a:t>
            </a:r>
            <a:r>
              <a:rPr lang="ru-RU" sz="4800" b="1" dirty="0" smtClean="0"/>
              <a:t> Василь Павлович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707904" y="2708920"/>
            <a:ext cx="5760640" cy="4149080"/>
          </a:xfrm>
        </p:spPr>
        <p:txBody>
          <a:bodyPr>
            <a:noAutofit/>
          </a:bodyPr>
          <a:lstStyle/>
          <a:p>
            <a:r>
              <a:rPr lang="vi-VN" sz="2800" b="1" dirty="0" smtClean="0"/>
              <a:t>Рома́н Васи́льович Андрія́шик</a:t>
            </a:r>
            <a:r>
              <a:rPr lang="vi-VN" sz="2800" dirty="0" smtClean="0"/>
              <a:t> </a:t>
            </a:r>
            <a:r>
              <a:rPr lang="en-US" sz="2800" dirty="0" smtClean="0"/>
              <a:t>                                          </a:t>
            </a:r>
            <a:r>
              <a:rPr lang="vi-VN" sz="2800" dirty="0" smtClean="0"/>
              <a:t>(9 травня 1933,</a:t>
            </a:r>
            <a:r>
              <a:rPr lang="en-US" sz="2800" dirty="0" smtClean="0"/>
              <a:t> </a:t>
            </a:r>
            <a:r>
              <a:rPr lang="vi-VN" sz="2800" dirty="0" smtClean="0"/>
              <a:t>Королівка — </a:t>
            </a:r>
            <a:r>
              <a:rPr lang="en-US" sz="2800" dirty="0" smtClean="0"/>
              <a:t>                                 </a:t>
            </a:r>
            <a:r>
              <a:rPr lang="vi-VN" sz="2800" dirty="0" smtClean="0"/>
              <a:t>2 жовтня 2000, Київ) — український письменник, журналіст</a:t>
            </a:r>
            <a:r>
              <a:rPr lang="uk-UA" sz="2800" dirty="0" smtClean="0"/>
              <a:t>.                                </a:t>
            </a:r>
            <a:r>
              <a:rPr lang="vi-VN" sz="2800" dirty="0" smtClean="0"/>
              <a:t> </a:t>
            </a:r>
            <a:r>
              <a:rPr lang="uk-UA" sz="2800" b="1" u="sng" dirty="0"/>
              <a:t>Л</a:t>
            </a:r>
            <a:r>
              <a:rPr lang="vi-VN" sz="2800" b="1" u="sng" dirty="0" smtClean="0"/>
              <a:t>ауреат Шевченківської премії (1998</a:t>
            </a:r>
            <a:r>
              <a:rPr lang="uk-UA" sz="2800" b="1" u="sng" dirty="0" smtClean="0"/>
              <a:t>)</a:t>
            </a:r>
            <a:r>
              <a:rPr lang="vi-VN" sz="2800" b="1" u="sng" dirty="0" smtClean="0"/>
              <a:t> за роман про Федьковича</a:t>
            </a:r>
            <a:endParaRPr lang="ru-RU" sz="2800" b="1" u="sng" dirty="0"/>
          </a:p>
        </p:txBody>
      </p:sp>
      <p:pic>
        <p:nvPicPr>
          <p:cNvPr id="1026" name="Picture 2" descr="C:\Users\Notebook\Desktop\лауреати\220px-Andrijashyk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90148"/>
            <a:ext cx="3635896" cy="576785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94685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err="1" smtClean="0"/>
              <a:t>Андріяшик</a:t>
            </a:r>
            <a:r>
              <a:rPr lang="ru-RU" sz="4400" b="1" dirty="0" smtClean="0"/>
              <a:t> Роман </a:t>
            </a:r>
            <a:r>
              <a:rPr lang="ru-RU" sz="4400" b="1" dirty="0" err="1" smtClean="0"/>
              <a:t>Васильович</a:t>
            </a:r>
            <a:endParaRPr lang="ru-RU" sz="4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9912" y="2564904"/>
            <a:ext cx="5364088" cy="4293096"/>
          </a:xfrm>
        </p:spPr>
        <p:txBody>
          <a:bodyPr>
            <a:noAutofit/>
          </a:bodyPr>
          <a:lstStyle/>
          <a:p>
            <a:r>
              <a:rPr lang="ru-RU" sz="2800" b="1" dirty="0" err="1" smtClean="0"/>
              <a:t>Лі́на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Васи́лівна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Косте́нко</a:t>
            </a:r>
            <a:r>
              <a:rPr lang="ru-RU" sz="2800" dirty="0" smtClean="0"/>
              <a:t>       (* 19 </a:t>
            </a:r>
            <a:r>
              <a:rPr lang="ru-RU" sz="2800" dirty="0" err="1" smtClean="0"/>
              <a:t>березня</a:t>
            </a:r>
            <a:r>
              <a:rPr lang="ru-RU" sz="2800" dirty="0" smtClean="0"/>
              <a:t> 1930, </a:t>
            </a:r>
            <a:r>
              <a:rPr lang="ru-RU" sz="2800" dirty="0" err="1" smtClean="0"/>
              <a:t>Ржищів</a:t>
            </a:r>
            <a:r>
              <a:rPr lang="ru-RU" sz="2800" dirty="0" smtClean="0"/>
              <a:t>) — </a:t>
            </a:r>
            <a:r>
              <a:rPr lang="ru-RU" sz="2800" dirty="0" err="1" smtClean="0"/>
              <a:t>українська</a:t>
            </a:r>
            <a:r>
              <a:rPr lang="ru-RU" sz="2800" dirty="0" smtClean="0"/>
              <a:t> </a:t>
            </a:r>
            <a:r>
              <a:rPr lang="ru-RU" sz="2800" dirty="0" err="1" smtClean="0"/>
              <a:t>письменниця-шістдесятниця</a:t>
            </a:r>
            <a:r>
              <a:rPr lang="ru-RU" sz="2800" dirty="0" smtClean="0"/>
              <a:t>, </a:t>
            </a:r>
            <a:r>
              <a:rPr lang="ru-RU" sz="2800" dirty="0" err="1" smtClean="0"/>
              <a:t>поетеса</a:t>
            </a:r>
            <a:r>
              <a:rPr lang="ru-RU" sz="2800" dirty="0" smtClean="0"/>
              <a:t>.</a:t>
            </a:r>
            <a:r>
              <a:rPr lang="uk-UA" sz="2800" dirty="0"/>
              <a:t> </a:t>
            </a:r>
            <a:r>
              <a:rPr lang="uk-UA" sz="2800" b="1" u="sng" dirty="0"/>
              <a:t>Лауреат Державної премії ім. </a:t>
            </a:r>
            <a:r>
              <a:rPr lang="ru-RU" sz="2800" b="1" u="sng" dirty="0"/>
              <a:t>Тараса </a:t>
            </a:r>
            <a:r>
              <a:rPr lang="ru-RU" sz="2800" b="1" u="sng" dirty="0" err="1"/>
              <a:t>Шевченка</a:t>
            </a:r>
            <a:r>
              <a:rPr lang="ru-RU" sz="2800" b="1" u="sng" dirty="0"/>
              <a:t> (</a:t>
            </a:r>
            <a:r>
              <a:rPr lang="ru-RU" sz="2800" b="1" u="sng" dirty="0" smtClean="0"/>
              <a:t>1987) </a:t>
            </a:r>
            <a:r>
              <a:rPr lang="ru-RU" sz="2800" b="1" u="sng" dirty="0"/>
              <a:t>за роман «Маруся </a:t>
            </a:r>
            <a:r>
              <a:rPr lang="ru-RU" sz="2800" b="1" u="sng" dirty="0" err="1"/>
              <a:t>Чурай</a:t>
            </a:r>
            <a:r>
              <a:rPr lang="ru-RU" sz="2800" b="1" u="sng" dirty="0"/>
              <a:t>» </a:t>
            </a:r>
            <a:r>
              <a:rPr lang="en-US" sz="2800" b="1" u="sng" dirty="0" smtClean="0"/>
              <a:t>                        </a:t>
            </a:r>
            <a:r>
              <a:rPr lang="ru-RU" sz="2800" b="1" u="sng" dirty="0" err="1" smtClean="0"/>
              <a:t>і</a:t>
            </a:r>
            <a:r>
              <a:rPr lang="ru-RU" sz="2800" b="1" u="sng" dirty="0" smtClean="0"/>
              <a:t> </a:t>
            </a:r>
            <a:r>
              <a:rPr lang="ru-RU" sz="2800" b="1" u="sng" dirty="0" err="1"/>
              <a:t>збірку</a:t>
            </a:r>
            <a:r>
              <a:rPr lang="ru-RU" sz="2800" b="1" u="sng" dirty="0"/>
              <a:t> «</a:t>
            </a:r>
            <a:r>
              <a:rPr lang="ru-RU" sz="2800" b="1" u="sng" dirty="0" err="1"/>
              <a:t>Неповторність</a:t>
            </a:r>
            <a:r>
              <a:rPr lang="ru-RU" sz="2800" b="1" u="sng" dirty="0" smtClean="0"/>
              <a:t>»</a:t>
            </a:r>
            <a:endParaRPr lang="ru-RU" sz="2800" b="1" u="sng" dirty="0"/>
          </a:p>
        </p:txBody>
      </p:sp>
      <p:pic>
        <p:nvPicPr>
          <p:cNvPr id="17410" name="Picture 2" descr="C:\Users\Notebook\Desktop\лауреати\200px-Костенко_Л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736"/>
            <a:ext cx="3709434" cy="580526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 Костенко </a:t>
            </a:r>
            <a:r>
              <a:rPr lang="ru-RU" sz="4800" b="1" dirty="0" err="1" smtClean="0"/>
              <a:t>Ліна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Василівна</a:t>
            </a:r>
            <a:endParaRPr lang="ru-RU" sz="48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00808"/>
            <a:ext cx="4427984" cy="5157192"/>
          </a:xfrm>
        </p:spPr>
        <p:txBody>
          <a:bodyPr>
            <a:noAutofit/>
          </a:bodyPr>
          <a:lstStyle/>
          <a:p>
            <a:r>
              <a:rPr lang="ru-RU" sz="2800" b="1" dirty="0" err="1" smtClean="0"/>
              <a:t>Андрі́й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Самі́йлович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Мали́шко</a:t>
            </a:r>
            <a:r>
              <a:rPr lang="ru-RU" sz="2800" dirty="0" smtClean="0"/>
              <a:t>                                   (14 листопада 1912, </a:t>
            </a:r>
            <a:r>
              <a:rPr lang="ru-RU" sz="2800" dirty="0" err="1" smtClean="0"/>
              <a:t>Обухів</a:t>
            </a:r>
            <a:r>
              <a:rPr lang="ru-RU" sz="2800" dirty="0" smtClean="0"/>
              <a:t> — 17 лютого 1970, </a:t>
            </a:r>
            <a:r>
              <a:rPr lang="ru-RU" sz="2800" dirty="0" err="1" smtClean="0"/>
              <a:t>Київ</a:t>
            </a:r>
            <a:r>
              <a:rPr lang="ru-RU" sz="2800" dirty="0" smtClean="0"/>
              <a:t>) — </a:t>
            </a:r>
            <a:r>
              <a:rPr lang="ru-RU" sz="2800" dirty="0" err="1" smtClean="0"/>
              <a:t>український</a:t>
            </a:r>
            <a:r>
              <a:rPr lang="ru-RU" sz="2800" dirty="0" smtClean="0"/>
              <a:t> поет, </a:t>
            </a:r>
            <a:r>
              <a:rPr lang="ru-RU" sz="2800" dirty="0" err="1" smtClean="0"/>
              <a:t>перекладач</a:t>
            </a:r>
            <a:r>
              <a:rPr lang="ru-RU" sz="2800" dirty="0" smtClean="0"/>
              <a:t>, </a:t>
            </a:r>
            <a:r>
              <a:rPr lang="ru-RU" sz="2800" dirty="0" err="1" smtClean="0"/>
              <a:t>літературний</a:t>
            </a:r>
            <a:r>
              <a:rPr lang="ru-RU" sz="2800" dirty="0" smtClean="0"/>
              <a:t> критик.                                   </a:t>
            </a:r>
            <a:r>
              <a:rPr lang="ru-RU" sz="2800" u="sng" dirty="0" smtClean="0"/>
              <a:t> </a:t>
            </a:r>
            <a:r>
              <a:rPr lang="ru-RU" sz="2800" b="1" u="sng" dirty="0"/>
              <a:t>1964 — </a:t>
            </a:r>
            <a:r>
              <a:rPr lang="ru-RU" sz="2800" b="1" u="sng" dirty="0" err="1"/>
              <a:t>Шевченківська</a:t>
            </a:r>
            <a:r>
              <a:rPr lang="ru-RU" sz="2800" b="1" u="sng" dirty="0"/>
              <a:t> </a:t>
            </a:r>
            <a:r>
              <a:rPr lang="ru-RU" sz="2800" b="1" u="sng" dirty="0" err="1"/>
              <a:t>премія</a:t>
            </a:r>
            <a:r>
              <a:rPr lang="ru-RU" sz="2800" b="1" u="sng" dirty="0"/>
              <a:t> за </a:t>
            </a:r>
            <a:r>
              <a:rPr lang="ru-RU" sz="2800" b="1" u="sng" dirty="0" err="1"/>
              <a:t>збірку</a:t>
            </a:r>
            <a:r>
              <a:rPr lang="ru-RU" sz="2800" b="1" u="sng" dirty="0"/>
              <a:t> «</a:t>
            </a:r>
            <a:r>
              <a:rPr lang="ru-RU" sz="2800" b="1" u="sng" dirty="0" err="1"/>
              <a:t>Далекі</a:t>
            </a:r>
            <a:r>
              <a:rPr lang="ru-RU" sz="2800" b="1" u="sng" dirty="0"/>
              <a:t> </a:t>
            </a:r>
            <a:r>
              <a:rPr lang="ru-RU" sz="2800" b="1" u="sng" dirty="0" err="1"/>
              <a:t>орбіти</a:t>
            </a:r>
            <a:r>
              <a:rPr lang="ru-RU" sz="2800" b="1" u="sng" dirty="0" smtClean="0"/>
              <a:t>»</a:t>
            </a:r>
            <a:endParaRPr lang="ru-RU" sz="2800" b="1" u="sng" dirty="0"/>
          </a:p>
        </p:txBody>
      </p:sp>
      <p:pic>
        <p:nvPicPr>
          <p:cNvPr id="18434" name="Picture 2" descr="C:\Users\Notebook\Desktop\лауреати\200px-Малишко_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286038" y="1052736"/>
            <a:ext cx="4857962" cy="580526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err="1" smtClean="0"/>
              <a:t>Малишко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Андрій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Самійлович</a:t>
            </a:r>
            <a:endParaRPr lang="ru-RU" sz="48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85184"/>
            <a:ext cx="9144000" cy="1772816"/>
          </a:xfrm>
        </p:spPr>
        <p:txBody>
          <a:bodyPr>
            <a:noAutofit/>
          </a:bodyPr>
          <a:lstStyle/>
          <a:p>
            <a:r>
              <a:rPr lang="ru-RU" sz="2400" b="1" dirty="0" err="1" smtClean="0"/>
              <a:t>Марія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Василівна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Матіо́с</a:t>
            </a:r>
            <a:r>
              <a:rPr lang="ru-RU" sz="2400" dirty="0" smtClean="0"/>
              <a:t> (*19 </a:t>
            </a:r>
            <a:r>
              <a:rPr lang="ru-RU" sz="2400" dirty="0" err="1" smtClean="0"/>
              <a:t>грудня</a:t>
            </a:r>
            <a:r>
              <a:rPr lang="ru-RU" sz="2400" dirty="0" smtClean="0"/>
              <a:t> 1959, </a:t>
            </a:r>
            <a:r>
              <a:rPr lang="ru-RU" sz="2400" dirty="0" err="1" smtClean="0"/>
              <a:t>Розтоки</a:t>
            </a:r>
            <a:r>
              <a:rPr lang="ru-RU" sz="2400" dirty="0" smtClean="0"/>
              <a:t>) —  </a:t>
            </a:r>
            <a:r>
              <a:rPr lang="ru-RU" sz="2400" dirty="0" err="1" smtClean="0"/>
              <a:t>українська</a:t>
            </a:r>
            <a:r>
              <a:rPr lang="ru-RU" sz="2400" dirty="0" smtClean="0"/>
              <a:t> </a:t>
            </a:r>
            <a:r>
              <a:rPr lang="ru-RU" sz="2400" dirty="0" err="1" smtClean="0"/>
              <a:t>письменниця</a:t>
            </a:r>
            <a:r>
              <a:rPr lang="ru-RU" sz="2400" dirty="0" smtClean="0"/>
              <a:t> (поет, </a:t>
            </a:r>
            <a:r>
              <a:rPr lang="ru-RU" sz="2400" dirty="0" err="1" smtClean="0"/>
              <a:t>прозаїк</a:t>
            </a:r>
            <a:r>
              <a:rPr lang="ru-RU" sz="2400" dirty="0" smtClean="0"/>
              <a:t>, </a:t>
            </a:r>
            <a:r>
              <a:rPr lang="ru-RU" sz="2400" dirty="0" err="1" smtClean="0"/>
              <a:t>публіцист</a:t>
            </a:r>
            <a:r>
              <a:rPr lang="ru-RU" sz="2400" dirty="0" smtClean="0"/>
              <a:t>).                                                           </a:t>
            </a:r>
            <a:r>
              <a:rPr lang="ru-RU" sz="2400" u="sng" dirty="0" smtClean="0"/>
              <a:t> </a:t>
            </a:r>
            <a:r>
              <a:rPr lang="ru-RU" sz="2400" b="1" u="sng" dirty="0"/>
              <a:t>2005 — лауреат </a:t>
            </a:r>
            <a:r>
              <a:rPr lang="ru-RU" sz="2400" b="1" u="sng" dirty="0" err="1"/>
              <a:t>Національної</a:t>
            </a:r>
            <a:r>
              <a:rPr lang="ru-RU" sz="2400" b="1" u="sng" dirty="0"/>
              <a:t> </a:t>
            </a:r>
            <a:r>
              <a:rPr lang="ru-RU" sz="2400" b="1" u="sng" dirty="0" err="1"/>
              <a:t>премії</a:t>
            </a:r>
            <a:r>
              <a:rPr lang="ru-RU" sz="2400" b="1" u="sng" dirty="0"/>
              <a:t> </a:t>
            </a:r>
            <a:r>
              <a:rPr lang="ru-RU" sz="2400" b="1" u="sng" dirty="0" err="1"/>
              <a:t>України</a:t>
            </a:r>
            <a:r>
              <a:rPr lang="ru-RU" sz="2400" b="1" u="sng" dirty="0"/>
              <a:t>  </a:t>
            </a:r>
            <a:r>
              <a:rPr lang="ru-RU" sz="2400" b="1" u="sng" dirty="0" err="1" smtClean="0"/>
              <a:t>імені</a:t>
            </a:r>
            <a:r>
              <a:rPr lang="ru-RU" sz="2400" b="1" u="sng" dirty="0" smtClean="0"/>
              <a:t> </a:t>
            </a:r>
            <a:r>
              <a:rPr lang="ru-RU" sz="2400" b="1" u="sng" dirty="0"/>
              <a:t>Тараса </a:t>
            </a:r>
            <a:r>
              <a:rPr lang="ru-RU" sz="2400" b="1" u="sng" dirty="0" err="1"/>
              <a:t>Шевченка</a:t>
            </a:r>
            <a:r>
              <a:rPr lang="ru-RU" sz="2400" b="1" u="sng" dirty="0"/>
              <a:t> за роман «Солодка </a:t>
            </a:r>
            <a:r>
              <a:rPr lang="ru-RU" sz="2400" b="1" u="sng" dirty="0" err="1"/>
              <a:t>Даруся</a:t>
            </a:r>
            <a:r>
              <a:rPr lang="ru-RU" sz="2400" b="1" u="sng" dirty="0" smtClean="0"/>
              <a:t>»</a:t>
            </a:r>
            <a:endParaRPr lang="ru-RU" sz="2400" b="1" u="sng" dirty="0"/>
          </a:p>
        </p:txBody>
      </p:sp>
      <p:pic>
        <p:nvPicPr>
          <p:cNvPr id="19458" name="Picture 2" descr="C:\Users\Notebook\Desktop\лауреати\200px-Mariya_Matio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124744"/>
            <a:ext cx="5697804" cy="378904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err="1" smtClean="0"/>
              <a:t>Матіос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Марія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Василівна</a:t>
            </a:r>
            <a:endParaRPr lang="ru-RU" sz="48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157192"/>
            <a:ext cx="9144000" cy="1700808"/>
          </a:xfrm>
        </p:spPr>
        <p:txBody>
          <a:bodyPr>
            <a:noAutofit/>
          </a:bodyPr>
          <a:lstStyle/>
          <a:p>
            <a:r>
              <a:rPr lang="ru-RU" sz="2000" b="1" dirty="0" err="1" smtClean="0"/>
              <a:t>Нечерда</a:t>
            </a:r>
            <a:r>
              <a:rPr lang="ru-RU" sz="2000" b="1" dirty="0" smtClean="0"/>
              <a:t> Борис </a:t>
            </a:r>
            <a:r>
              <a:rPr lang="ru-RU" sz="2000" b="1" dirty="0" err="1" smtClean="0"/>
              <a:t>Андрійович</a:t>
            </a:r>
            <a:r>
              <a:rPr lang="ru-RU" sz="2000" dirty="0" smtClean="0"/>
              <a:t> (11 </a:t>
            </a:r>
            <a:r>
              <a:rPr lang="ru-RU" sz="2000" dirty="0" err="1" smtClean="0"/>
              <a:t>липня</a:t>
            </a:r>
            <a:r>
              <a:rPr lang="ru-RU" sz="2000" dirty="0" smtClean="0"/>
              <a:t> 1939, </a:t>
            </a:r>
            <a:r>
              <a:rPr lang="ru-RU" sz="2000" dirty="0" err="1" smtClean="0"/>
              <a:t>с.Ярешки</a:t>
            </a:r>
            <a:r>
              <a:rPr lang="ru-RU" sz="2000" dirty="0" smtClean="0"/>
              <a:t>—                                 11 </a:t>
            </a:r>
            <a:r>
              <a:rPr lang="ru-RU" sz="2000" dirty="0" err="1" smtClean="0"/>
              <a:t>січня</a:t>
            </a:r>
            <a:r>
              <a:rPr lang="ru-RU" sz="2000" dirty="0" smtClean="0"/>
              <a:t> 1998, Одеса) — </a:t>
            </a:r>
            <a:r>
              <a:rPr lang="ru-RU" sz="2000" dirty="0" err="1" smtClean="0"/>
              <a:t>український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поет-шістдесятник</a:t>
            </a:r>
            <a:r>
              <a:rPr lang="ru-RU" sz="2000" dirty="0" smtClean="0"/>
              <a:t>.</a:t>
            </a:r>
            <a:r>
              <a:rPr lang="ru-RU" sz="2000" dirty="0"/>
              <a:t> </a:t>
            </a:r>
            <a:r>
              <a:rPr lang="ru-RU" sz="2000" dirty="0" smtClean="0"/>
              <a:t>                                        </a:t>
            </a:r>
            <a:r>
              <a:rPr lang="ru-RU" sz="2000" b="1" u="sng" dirty="0" smtClean="0"/>
              <a:t>Лауреат </a:t>
            </a:r>
            <a:r>
              <a:rPr lang="ru-RU" sz="2000" b="1" u="sng" dirty="0" err="1"/>
              <a:t>Національної</a:t>
            </a:r>
            <a:r>
              <a:rPr lang="ru-RU" sz="2000" b="1" u="sng" dirty="0"/>
              <a:t> </a:t>
            </a:r>
            <a:r>
              <a:rPr lang="ru-RU" sz="2000" b="1" u="sng" dirty="0" err="1"/>
              <a:t>премії</a:t>
            </a:r>
            <a:r>
              <a:rPr lang="ru-RU" sz="2000" b="1" u="sng" dirty="0"/>
              <a:t> </a:t>
            </a:r>
            <a:r>
              <a:rPr lang="ru-RU" sz="2000" b="1" u="sng" dirty="0" err="1"/>
              <a:t>України</a:t>
            </a:r>
            <a:r>
              <a:rPr lang="ru-RU" sz="2000" b="1" u="sng" dirty="0"/>
              <a:t> </a:t>
            </a:r>
            <a:r>
              <a:rPr lang="ru-RU" sz="2000" b="1" u="sng" dirty="0" err="1"/>
              <a:t>імені</a:t>
            </a:r>
            <a:r>
              <a:rPr lang="ru-RU" sz="2000" b="1" u="sng" dirty="0"/>
              <a:t> Тараса </a:t>
            </a:r>
            <a:r>
              <a:rPr lang="ru-RU" sz="2000" b="1" u="sng" dirty="0" err="1"/>
              <a:t>Шевченка</a:t>
            </a:r>
            <a:r>
              <a:rPr lang="ru-RU" sz="2000" b="1" u="sng" dirty="0"/>
              <a:t> за 2000 </a:t>
            </a:r>
            <a:r>
              <a:rPr lang="ru-RU" sz="2000" b="1" u="sng" dirty="0" err="1"/>
              <a:t>рік</a:t>
            </a:r>
            <a:r>
              <a:rPr lang="ru-RU" sz="2000" b="1" u="sng" dirty="0"/>
              <a:t> (</a:t>
            </a:r>
            <a:r>
              <a:rPr lang="ru-RU" sz="2000" b="1" i="1" u="sng" dirty="0"/>
              <a:t>посмертно</a:t>
            </a:r>
            <a:r>
              <a:rPr lang="ru-RU" sz="2000" b="1" u="sng" dirty="0"/>
              <a:t>) за </a:t>
            </a:r>
            <a:r>
              <a:rPr lang="ru-RU" sz="2000" b="1" u="sng" dirty="0" err="1"/>
              <a:t>збірку</a:t>
            </a:r>
            <a:r>
              <a:rPr lang="ru-RU" sz="2000" b="1" u="sng" dirty="0"/>
              <a:t> </a:t>
            </a:r>
            <a:r>
              <a:rPr lang="ru-RU" sz="2000" b="1" u="sng" dirty="0" err="1"/>
              <a:t>поезій</a:t>
            </a:r>
            <a:r>
              <a:rPr lang="ru-RU" sz="2000" b="1" u="sng" dirty="0"/>
              <a:t> «</a:t>
            </a:r>
            <a:r>
              <a:rPr lang="ru-RU" sz="2000" b="1" u="sng" dirty="0" err="1"/>
              <a:t>Остання</a:t>
            </a:r>
            <a:r>
              <a:rPr lang="ru-RU" sz="2000" b="1" u="sng" dirty="0"/>
              <a:t> книга</a:t>
            </a:r>
            <a:r>
              <a:rPr lang="ru-RU" sz="2000" b="1" u="sng" dirty="0" smtClean="0"/>
              <a:t>»</a:t>
            </a:r>
            <a:endParaRPr lang="ru-RU" sz="2000" b="1" u="sng" dirty="0"/>
          </a:p>
        </p:txBody>
      </p:sp>
      <p:pic>
        <p:nvPicPr>
          <p:cNvPr id="20482" name="Picture 2" descr="C:\Users\Notebook\Desktop\лауреати\Gorska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124744"/>
            <a:ext cx="5392952" cy="407707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err="1" smtClean="0"/>
              <a:t>Нечерда</a:t>
            </a:r>
            <a:r>
              <a:rPr lang="ru-RU" sz="4800" b="1" dirty="0" smtClean="0"/>
              <a:t> Борис </a:t>
            </a:r>
            <a:r>
              <a:rPr lang="ru-RU" sz="4800" b="1" dirty="0" err="1" smtClean="0"/>
              <a:t>Андрійович</a:t>
            </a:r>
            <a:endParaRPr lang="ru-RU" sz="48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995936" y="2564904"/>
            <a:ext cx="5148064" cy="4293096"/>
          </a:xfrm>
        </p:spPr>
        <p:txBody>
          <a:bodyPr>
            <a:noAutofit/>
          </a:bodyPr>
          <a:lstStyle/>
          <a:p>
            <a:r>
              <a:rPr lang="ru-RU" sz="2400" b="1" dirty="0" err="1" smtClean="0"/>
              <a:t>Дмитро</a:t>
            </a:r>
            <a:r>
              <a:rPr lang="ru-RU" sz="2400" b="1" dirty="0" smtClean="0"/>
              <a:t>́ </a:t>
            </a:r>
            <a:r>
              <a:rPr lang="ru-RU" sz="2400" b="1" dirty="0" err="1" smtClean="0"/>
              <a:t>Олексі́йович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Мі́щенко</a:t>
            </a:r>
            <a:r>
              <a:rPr lang="ru-RU" sz="2400" dirty="0" smtClean="0"/>
              <a:t>                                   (* 18 листопада 1921, </a:t>
            </a:r>
            <a:r>
              <a:rPr lang="ru-RU" sz="2400" dirty="0" err="1" smtClean="0"/>
              <a:t>Степанівка</a:t>
            </a:r>
            <a:r>
              <a:rPr lang="ru-RU" sz="2400" dirty="0" smtClean="0"/>
              <a:t> Перша) — </a:t>
            </a:r>
            <a:r>
              <a:rPr lang="ru-RU" sz="2400" dirty="0" err="1" smtClean="0"/>
              <a:t>український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письменник</a:t>
            </a:r>
            <a:r>
              <a:rPr lang="ru-RU" sz="2400" dirty="0" smtClean="0"/>
              <a:t>, кандидат </a:t>
            </a:r>
            <a:r>
              <a:rPr lang="ru-RU" sz="2400" dirty="0" err="1" smtClean="0"/>
              <a:t>філологічних</a:t>
            </a:r>
            <a:r>
              <a:rPr lang="ru-RU" sz="2400" dirty="0" smtClean="0"/>
              <a:t> наук </a:t>
            </a:r>
            <a:r>
              <a:rPr lang="en-US" sz="2400" dirty="0" smtClean="0"/>
              <a:t>                      </a:t>
            </a:r>
            <a:r>
              <a:rPr lang="ru-RU" sz="2400" dirty="0" err="1" smtClean="0"/>
              <a:t>з</a:t>
            </a:r>
            <a:r>
              <a:rPr lang="en-US" sz="2400" dirty="0" smtClean="0"/>
              <a:t>  </a:t>
            </a:r>
            <a:r>
              <a:rPr lang="ru-RU" sz="2400" dirty="0" smtClean="0"/>
              <a:t>1955р.</a:t>
            </a:r>
            <a:r>
              <a:rPr lang="ru-RU" sz="2400" dirty="0"/>
              <a:t> </a:t>
            </a:r>
            <a:r>
              <a:rPr lang="ru-RU" sz="2400" dirty="0" smtClean="0"/>
              <a:t>                                                        </a:t>
            </a:r>
            <a:r>
              <a:rPr lang="ru-RU" sz="2400" b="1" u="sng" dirty="0" smtClean="0"/>
              <a:t>За </a:t>
            </a:r>
            <a:r>
              <a:rPr lang="ru-RU" sz="2400" b="1" u="sng" dirty="0" err="1"/>
              <a:t>збірки</a:t>
            </a:r>
            <a:r>
              <a:rPr lang="ru-RU" sz="2400" b="1" u="sng" dirty="0"/>
              <a:t> «</a:t>
            </a:r>
            <a:r>
              <a:rPr lang="ru-RU" sz="2400" b="1" u="sng" dirty="0" err="1"/>
              <a:t>Полювання</a:t>
            </a:r>
            <a:r>
              <a:rPr lang="ru-RU" sz="2400" b="1" u="sng" dirty="0"/>
              <a:t> на </a:t>
            </a:r>
            <a:r>
              <a:rPr lang="ru-RU" sz="2400" b="1" u="sng" dirty="0" smtClean="0"/>
              <a:t>               </a:t>
            </a:r>
            <a:r>
              <a:rPr lang="ru-RU" sz="2400" b="1" u="sng" dirty="0" err="1" smtClean="0"/>
              <a:t>жар-птицю</a:t>
            </a:r>
            <a:r>
              <a:rPr lang="ru-RU" sz="2400" b="1" u="sng" dirty="0"/>
              <a:t>» (1990) та «</a:t>
            </a:r>
            <a:r>
              <a:rPr lang="ru-RU" sz="2400" b="1" u="sng" dirty="0" err="1"/>
              <a:t>Особисто</a:t>
            </a:r>
            <a:r>
              <a:rPr lang="ru-RU" sz="2400" b="1" u="sng" dirty="0"/>
              <a:t> </a:t>
            </a:r>
            <a:r>
              <a:rPr lang="ru-RU" sz="2400" b="1" u="sng" dirty="0" err="1"/>
              <a:t>відповідальний</a:t>
            </a:r>
            <a:r>
              <a:rPr lang="ru-RU" sz="2400" b="1" u="sng" dirty="0"/>
              <a:t>» (1991) </a:t>
            </a:r>
            <a:r>
              <a:rPr lang="ru-RU" sz="2400" b="1" u="sng" dirty="0" err="1"/>
              <a:t>удостоєний</a:t>
            </a:r>
            <a:r>
              <a:rPr lang="ru-RU" sz="2400" b="1" u="sng" dirty="0"/>
              <a:t> </a:t>
            </a:r>
            <a:r>
              <a:rPr lang="ru-RU" sz="2400" b="1" u="sng" dirty="0" err="1"/>
              <a:t>Державної</a:t>
            </a:r>
            <a:r>
              <a:rPr lang="ru-RU" sz="2400" b="1" u="sng" dirty="0"/>
              <a:t> </a:t>
            </a:r>
            <a:r>
              <a:rPr lang="ru-RU" sz="2400" b="1" u="sng" dirty="0" err="1"/>
              <a:t>премії</a:t>
            </a:r>
            <a:r>
              <a:rPr lang="ru-RU" sz="2400" b="1" u="sng" dirty="0"/>
              <a:t> </a:t>
            </a:r>
            <a:r>
              <a:rPr lang="ru-RU" sz="2400" b="1" u="sng" dirty="0" err="1"/>
              <a:t>України</a:t>
            </a:r>
            <a:r>
              <a:rPr lang="ru-RU" sz="2400" b="1" u="sng" dirty="0"/>
              <a:t> </a:t>
            </a:r>
            <a:r>
              <a:rPr lang="ru-RU" sz="2400" b="1" u="sng" dirty="0" err="1"/>
              <a:t>ім</a:t>
            </a:r>
            <a:r>
              <a:rPr lang="ru-RU" sz="2400" b="1" u="sng" dirty="0"/>
              <a:t>. Т. Г. </a:t>
            </a:r>
            <a:r>
              <a:rPr lang="ru-RU" sz="2400" b="1" u="sng" dirty="0" err="1"/>
              <a:t>Шевченка</a:t>
            </a:r>
            <a:r>
              <a:rPr lang="ru-RU" sz="2400" b="1" u="sng" dirty="0"/>
              <a:t> (1993</a:t>
            </a:r>
            <a:r>
              <a:rPr lang="ru-RU" sz="2400" b="1" u="sng" dirty="0" smtClean="0"/>
              <a:t>)</a:t>
            </a:r>
            <a:endParaRPr lang="ru-RU" sz="2400" b="1" u="sng" dirty="0"/>
          </a:p>
        </p:txBody>
      </p:sp>
      <p:pic>
        <p:nvPicPr>
          <p:cNvPr id="21506" name="Picture 2" descr="C:\Users\Notebook\Desktop\лауреати\200px-Mishcenk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124744"/>
            <a:ext cx="3822171" cy="5733256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0" y="0"/>
            <a:ext cx="91440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err="1" smtClean="0"/>
              <a:t>Міщенко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Дмитро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Олексійович</a:t>
            </a:r>
            <a:endParaRPr lang="ru-RU" sz="44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36912"/>
            <a:ext cx="4788024" cy="4221088"/>
          </a:xfrm>
        </p:spPr>
        <p:txBody>
          <a:bodyPr>
            <a:noAutofit/>
          </a:bodyPr>
          <a:lstStyle/>
          <a:p>
            <a:r>
              <a:rPr lang="vi-VN" sz="2800" b="1" dirty="0" smtClean="0"/>
              <a:t>Ю́рій Миха́йлович Мушке́тик</a:t>
            </a:r>
            <a:r>
              <a:rPr lang="vi-VN" sz="2800" dirty="0" smtClean="0"/>
              <a:t> </a:t>
            </a:r>
            <a:r>
              <a:rPr lang="uk-UA" sz="2800" dirty="0" smtClean="0"/>
              <a:t>                                </a:t>
            </a:r>
            <a:r>
              <a:rPr lang="vi-VN" sz="2800" dirty="0" smtClean="0"/>
              <a:t>(*21 березня 1929, Вертіївка) — український письменник, </a:t>
            </a:r>
            <a:r>
              <a:rPr lang="uk-UA" sz="2800" dirty="0" smtClean="0"/>
              <a:t>                        </a:t>
            </a:r>
            <a:r>
              <a:rPr lang="vi-VN" sz="2800" dirty="0" smtClean="0"/>
              <a:t>Герой України.</a:t>
            </a:r>
            <a:r>
              <a:rPr lang="uk-UA" sz="2800" dirty="0" smtClean="0"/>
              <a:t>                                                                 </a:t>
            </a:r>
            <a:r>
              <a:rPr lang="uk-UA" sz="2800" u="sng" dirty="0" smtClean="0"/>
              <a:t> </a:t>
            </a:r>
            <a:r>
              <a:rPr lang="uk-UA" sz="2800" b="1" u="sng" dirty="0"/>
              <a:t>Шевченківська премія (1980) за роман «</a:t>
            </a:r>
            <a:r>
              <a:rPr lang="uk-UA" sz="2800" b="1" u="sng" dirty="0" smtClean="0"/>
              <a:t>Позиція»</a:t>
            </a:r>
            <a:endParaRPr lang="ru-RU" sz="2800" b="1" u="sng" dirty="0"/>
          </a:p>
        </p:txBody>
      </p:sp>
      <p:pic>
        <p:nvPicPr>
          <p:cNvPr id="22530" name="Picture 2" descr="C:\Users\Notebook\Desktop\лауреати\Mushketyk_yuri_myhalovych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716016" y="1169271"/>
            <a:ext cx="4427983" cy="568872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Мушкетик </a:t>
            </a:r>
            <a:r>
              <a:rPr lang="ru-RU" sz="4800" b="1" dirty="0" err="1" smtClean="0"/>
              <a:t>Юрій</a:t>
            </a:r>
            <a:r>
              <a:rPr lang="ru-RU" sz="4800" b="1" dirty="0" smtClean="0"/>
              <a:t> Михайлович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9912" y="2564904"/>
            <a:ext cx="5364088" cy="4293096"/>
          </a:xfrm>
        </p:spPr>
        <p:txBody>
          <a:bodyPr>
            <a:noAutofit/>
          </a:bodyPr>
          <a:lstStyle/>
          <a:p>
            <a:r>
              <a:rPr lang="vi-VN" sz="2400" b="1" dirty="0" smtClean="0"/>
              <a:t>Степа́н Євста́хійович Сапеля́к</a:t>
            </a:r>
            <a:r>
              <a:rPr lang="vi-VN" sz="2400" dirty="0" smtClean="0"/>
              <a:t> (*26 березня 1951, село Росохач — †1 лютого 2012) — український поет, прозаїк, публіцист, літературознавець, правозахисник, громадський діяч. </a:t>
            </a:r>
            <a:r>
              <a:rPr lang="uk-UA" sz="2400" dirty="0" smtClean="0"/>
              <a:t>                                                            </a:t>
            </a:r>
            <a:r>
              <a:rPr lang="ru-RU" sz="2400" b="1" u="sng" dirty="0" smtClean="0"/>
              <a:t>1993 </a:t>
            </a:r>
            <a:r>
              <a:rPr lang="ru-RU" sz="2400" b="1" u="sng" dirty="0" err="1"/>
              <a:t>рік</a:t>
            </a:r>
            <a:r>
              <a:rPr lang="ru-RU" sz="2400" b="1" u="sng" dirty="0"/>
              <a:t> — лауреат </a:t>
            </a:r>
            <a:r>
              <a:rPr lang="ru-RU" sz="2400" b="1" u="sng" dirty="0" err="1"/>
              <a:t>Національної</a:t>
            </a:r>
            <a:r>
              <a:rPr lang="ru-RU" sz="2400" b="1" u="sng" dirty="0"/>
              <a:t> </a:t>
            </a:r>
            <a:r>
              <a:rPr lang="ru-RU" sz="2400" b="1" u="sng" dirty="0" err="1"/>
              <a:t>премії</a:t>
            </a:r>
            <a:r>
              <a:rPr lang="ru-RU" sz="2400" b="1" u="sng" dirty="0"/>
              <a:t> </a:t>
            </a:r>
            <a:r>
              <a:rPr lang="ru-RU" sz="2400" b="1" u="sng" dirty="0" err="1"/>
              <a:t>імені</a:t>
            </a:r>
            <a:r>
              <a:rPr lang="ru-RU" sz="2400" b="1" u="sng" dirty="0"/>
              <a:t> Тараса </a:t>
            </a:r>
            <a:r>
              <a:rPr lang="ru-RU" sz="2400" b="1" u="sng" dirty="0" err="1"/>
              <a:t>Шевченка</a:t>
            </a:r>
            <a:r>
              <a:rPr lang="ru-RU" sz="2400" b="1" u="sng" dirty="0"/>
              <a:t> за </a:t>
            </a:r>
            <a:r>
              <a:rPr lang="ru-RU" sz="2400" b="1" u="sng" dirty="0" err="1"/>
              <a:t>збірку</a:t>
            </a:r>
            <a:r>
              <a:rPr lang="ru-RU" sz="2400" b="1" u="sng" dirty="0"/>
              <a:t> </a:t>
            </a:r>
            <a:r>
              <a:rPr lang="ru-RU" sz="2400" b="1" u="sng" dirty="0" err="1"/>
              <a:t>поезій</a:t>
            </a:r>
            <a:r>
              <a:rPr lang="ru-RU" sz="2400" b="1" u="sng" dirty="0"/>
              <a:t> «</a:t>
            </a:r>
            <a:r>
              <a:rPr lang="ru-RU" sz="2400" b="1" u="sng" dirty="0" err="1"/>
              <a:t>Тривалий</a:t>
            </a:r>
            <a:r>
              <a:rPr lang="ru-RU" sz="2400" b="1" u="sng" dirty="0"/>
              <a:t> </a:t>
            </a:r>
            <a:r>
              <a:rPr lang="ru-RU" sz="2400" b="1" u="sng" dirty="0" err="1"/>
              <a:t>рваний</a:t>
            </a:r>
            <a:r>
              <a:rPr lang="ru-RU" sz="2400" b="1" u="sng" dirty="0"/>
              <a:t> </a:t>
            </a:r>
            <a:r>
              <a:rPr lang="ru-RU" sz="2400" b="1" u="sng" dirty="0" err="1"/>
              <a:t>зойк</a:t>
            </a:r>
            <a:r>
              <a:rPr lang="ru-RU" sz="2400" b="1" u="sng" dirty="0" smtClean="0"/>
              <a:t>»</a:t>
            </a:r>
            <a:r>
              <a:rPr lang="ru-RU" sz="2000" dirty="0"/>
              <a:t/>
            </a:r>
            <a:br>
              <a:rPr lang="ru-RU" sz="2000" dirty="0"/>
            </a:br>
            <a:endParaRPr lang="ru-RU" sz="2400" dirty="0"/>
          </a:p>
        </p:txBody>
      </p:sp>
      <p:pic>
        <p:nvPicPr>
          <p:cNvPr id="23554" name="Picture 2" descr="C:\Users\Notebook\Desktop\лауреати\200px-Фото._Сапеляк_С.Є.-2009р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3740496" cy="551723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err="1" smtClean="0"/>
              <a:t>Сапеляк</a:t>
            </a:r>
            <a:r>
              <a:rPr lang="ru-RU" sz="4400" b="1" dirty="0" smtClean="0"/>
              <a:t> Степан </a:t>
            </a:r>
            <a:r>
              <a:rPr lang="ru-RU" sz="4400" b="1" dirty="0" err="1" smtClean="0"/>
              <a:t>Євстахійович</a:t>
            </a:r>
            <a:endParaRPr lang="ru-RU" sz="44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12976"/>
            <a:ext cx="5580112" cy="3384376"/>
          </a:xfrm>
        </p:spPr>
        <p:txBody>
          <a:bodyPr>
            <a:noAutofit/>
          </a:bodyPr>
          <a:lstStyle/>
          <a:p>
            <a:r>
              <a:rPr lang="vi-VN" sz="2400" b="1" dirty="0" smtClean="0"/>
              <a:t>Іва́н Па́влович Багря́ний</a:t>
            </a:r>
            <a:r>
              <a:rPr lang="vi-VN" sz="2400" dirty="0" smtClean="0"/>
              <a:t> </a:t>
            </a:r>
            <a:r>
              <a:rPr lang="uk-UA" sz="2400" dirty="0" smtClean="0"/>
              <a:t>                  </a:t>
            </a:r>
            <a:r>
              <a:rPr lang="vi-VN" sz="2400" dirty="0" smtClean="0"/>
              <a:t>(2 жовтня 1906, Охтирка — </a:t>
            </a:r>
            <a:r>
              <a:rPr lang="uk-UA" sz="2400" dirty="0" smtClean="0"/>
              <a:t>               </a:t>
            </a:r>
            <a:r>
              <a:rPr lang="vi-VN" sz="2400" dirty="0" smtClean="0"/>
              <a:t>† 25 серпня 1963, Новий</a:t>
            </a:r>
            <a:r>
              <a:rPr lang="en-US" sz="2400" dirty="0" smtClean="0"/>
              <a:t> </a:t>
            </a:r>
            <a:r>
              <a:rPr lang="vi-VN" sz="2400" dirty="0" smtClean="0"/>
              <a:t>Ульм) — український поет, прозаїк, публіцист, політичний діяч.</a:t>
            </a:r>
            <a:r>
              <a:rPr lang="ru-RU" sz="2400" u="sng" dirty="0" smtClean="0"/>
              <a:t>                </a:t>
            </a:r>
            <a:r>
              <a:rPr lang="en-US" sz="2400" u="sng" dirty="0" smtClean="0"/>
              <a:t>                     </a:t>
            </a:r>
            <a:r>
              <a:rPr lang="ru-RU" sz="2400" u="sng" dirty="0" smtClean="0"/>
              <a:t> </a:t>
            </a:r>
            <a:r>
              <a:rPr lang="ru-RU" sz="2400" b="1" u="sng" dirty="0" smtClean="0"/>
              <a:t>1992 </a:t>
            </a:r>
            <a:r>
              <a:rPr lang="ru-RU" sz="2400" b="1" u="sng" dirty="0"/>
              <a:t>року </a:t>
            </a:r>
            <a:r>
              <a:rPr lang="ru-RU" sz="2400" b="1" u="sng" dirty="0" err="1"/>
              <a:t>постановою</a:t>
            </a:r>
            <a:r>
              <a:rPr lang="ru-RU" sz="2400" b="1" u="sng" dirty="0"/>
              <a:t> </a:t>
            </a:r>
            <a:r>
              <a:rPr lang="ru-RU" sz="2400" b="1" u="sng" dirty="0" err="1"/>
              <a:t>Кабінету</a:t>
            </a:r>
            <a:r>
              <a:rPr lang="ru-RU" sz="2400" b="1" u="sng" dirty="0"/>
              <a:t> </a:t>
            </a:r>
            <a:r>
              <a:rPr lang="ru-RU" sz="2400" b="1" u="sng" dirty="0" err="1"/>
              <a:t>Міністрів</a:t>
            </a:r>
            <a:r>
              <a:rPr lang="ru-RU" sz="2400" b="1" u="sng" dirty="0"/>
              <a:t> </a:t>
            </a:r>
            <a:r>
              <a:rPr lang="ru-RU" sz="2400" b="1" u="sng" dirty="0" err="1"/>
              <a:t>України</a:t>
            </a:r>
            <a:r>
              <a:rPr lang="ru-RU" sz="2400" b="1" u="sng" dirty="0"/>
              <a:t> </a:t>
            </a:r>
            <a:r>
              <a:rPr lang="ru-RU" sz="2400" b="1" u="sng" dirty="0" err="1"/>
              <a:t>Іванові</a:t>
            </a:r>
            <a:r>
              <a:rPr lang="ru-RU" sz="2400" b="1" u="sng" dirty="0"/>
              <a:t> Багряному посмертно присудили </a:t>
            </a:r>
            <a:r>
              <a:rPr lang="ru-RU" sz="2400" b="1" u="sng" dirty="0" err="1"/>
              <a:t>Державну</a:t>
            </a:r>
            <a:r>
              <a:rPr lang="ru-RU" sz="2400" b="1" u="sng" dirty="0"/>
              <a:t> </a:t>
            </a:r>
            <a:r>
              <a:rPr lang="ru-RU" sz="2400" b="1" u="sng" dirty="0" err="1"/>
              <a:t>премію</a:t>
            </a:r>
            <a:r>
              <a:rPr lang="ru-RU" sz="2400" b="1" u="sng" dirty="0"/>
              <a:t> </a:t>
            </a:r>
            <a:r>
              <a:rPr lang="ru-RU" sz="2400" b="1" u="sng" dirty="0" err="1"/>
              <a:t>України</a:t>
            </a:r>
            <a:r>
              <a:rPr lang="ru-RU" sz="2400" b="1" u="sng" dirty="0"/>
              <a:t> </a:t>
            </a:r>
            <a:r>
              <a:rPr lang="ru-RU" sz="2400" b="1" u="sng" dirty="0" err="1"/>
              <a:t>імені</a:t>
            </a:r>
            <a:r>
              <a:rPr lang="ru-RU" sz="2400" b="1" u="sng" dirty="0"/>
              <a:t> Тараса </a:t>
            </a:r>
            <a:r>
              <a:rPr lang="ru-RU" sz="2400" b="1" u="sng" dirty="0" err="1"/>
              <a:t>Шевченка</a:t>
            </a:r>
            <a:r>
              <a:rPr lang="ru-RU" sz="2400" b="1" u="sng" dirty="0"/>
              <a:t> за </a:t>
            </a:r>
            <a:r>
              <a:rPr lang="ru-RU" sz="2400" b="1" u="sng" dirty="0" err="1"/>
              <a:t>романи</a:t>
            </a:r>
            <a:r>
              <a:rPr lang="ru-RU" sz="2400" b="1" u="sng" dirty="0"/>
              <a:t> «Сад </a:t>
            </a:r>
            <a:r>
              <a:rPr lang="ru-RU" sz="2400" b="1" u="sng" dirty="0" err="1"/>
              <a:t>Гетсиманський</a:t>
            </a:r>
            <a:r>
              <a:rPr lang="ru-RU" sz="2400" b="1" u="sng" dirty="0"/>
              <a:t>» </a:t>
            </a:r>
            <a:r>
              <a:rPr lang="ru-RU" sz="2400" b="1" u="sng" dirty="0" err="1"/>
              <a:t>і</a:t>
            </a:r>
            <a:r>
              <a:rPr lang="ru-RU" sz="2400" b="1" u="sng" dirty="0"/>
              <a:t> «</a:t>
            </a:r>
            <a:r>
              <a:rPr lang="ru-RU" sz="2400" b="1" u="sng" dirty="0" err="1"/>
              <a:t>Тигролови</a:t>
            </a:r>
            <a:r>
              <a:rPr lang="ru-RU" sz="2400" b="1" u="sng" dirty="0" smtClean="0"/>
              <a:t>»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pic>
        <p:nvPicPr>
          <p:cNvPr id="2050" name="Picture 2" descr="C:\Users\Notebook\Desktop\лауреати\200px-Багряний_Іван_Павлович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324747" y="1052736"/>
            <a:ext cx="3819253" cy="580526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err="1" smtClean="0"/>
              <a:t>Багряний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Іван</a:t>
            </a:r>
            <a:r>
              <a:rPr lang="ru-RU" sz="4800" b="1" dirty="0" smtClean="0"/>
              <a:t> Павлович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1920" y="2132856"/>
            <a:ext cx="5472608" cy="4725144"/>
          </a:xfrm>
        </p:spPr>
        <p:txBody>
          <a:bodyPr>
            <a:normAutofit fontScale="90000"/>
          </a:bodyPr>
          <a:lstStyle/>
          <a:p>
            <a:r>
              <a:rPr lang="vi-VN" sz="3100" b="1" dirty="0" smtClean="0"/>
              <a:t>Дмитро́ Григо́рович Білоу́с</a:t>
            </a:r>
            <a:r>
              <a:rPr lang="vi-VN" sz="3100" dirty="0" smtClean="0"/>
              <a:t> (* 24 квітня 1920,село Курмани— </a:t>
            </a:r>
            <a:r>
              <a:rPr lang="uk-UA" sz="3100" dirty="0" smtClean="0"/>
              <a:t> </a:t>
            </a:r>
            <a:r>
              <a:rPr lang="en-US" sz="3100" dirty="0" smtClean="0"/>
              <a:t>                         </a:t>
            </a:r>
            <a:r>
              <a:rPr lang="vi-VN" sz="3100" dirty="0" smtClean="0"/>
              <a:t>† 13 жовтня 2004, Київ) — український поет, перекладач з болгарської мови, літературний критик, громадський діяч.</a:t>
            </a:r>
            <a:br>
              <a:rPr lang="vi-VN" sz="3100" dirty="0" smtClean="0"/>
            </a:br>
            <a:r>
              <a:rPr lang="vi-VN" sz="3100" b="1" u="sng" dirty="0" smtClean="0"/>
              <a:t>Лауреат Національної премії України імені Тараса Шевченка за книжку «Диво калинове»</a:t>
            </a:r>
            <a:r>
              <a:rPr lang="vi-VN" dirty="0" smtClean="0"/>
              <a:t/>
            </a:r>
            <a:br>
              <a:rPr lang="vi-VN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3074" name="Picture 2" descr="C:\Users\Notebook\Desktop\лауреати\Білоус_Дмитро_Григорович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40823"/>
            <a:ext cx="3888432" cy="511717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 </a:t>
            </a:r>
            <a:r>
              <a:rPr lang="ru-RU" sz="4800" b="1" dirty="0" err="1" smtClean="0"/>
              <a:t>Білоус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Дмитро</a:t>
            </a:r>
            <a:r>
              <a:rPr lang="ru-RU" sz="4800" b="1" dirty="0" smtClean="0"/>
              <a:t> Григорович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348880"/>
            <a:ext cx="4572000" cy="3456384"/>
          </a:xfrm>
        </p:spPr>
        <p:txBody>
          <a:bodyPr>
            <a:noAutofit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/>
              <a:t/>
            </a:r>
            <a:br>
              <a:rPr lang="uk-UA" sz="3200" b="1" dirty="0"/>
            </a:br>
            <a:r>
              <a:rPr lang="vi-VN" sz="2800" b="1" dirty="0" smtClean="0"/>
              <a:t>Іри́на Ві́льде</a:t>
            </a:r>
            <a:r>
              <a:rPr lang="vi-VN" sz="2800" dirty="0" smtClean="0"/>
              <a:t> </a:t>
            </a:r>
            <a:r>
              <a:rPr lang="uk-UA" sz="2800" dirty="0" smtClean="0"/>
              <a:t>                            </a:t>
            </a:r>
            <a:r>
              <a:rPr lang="vi-VN" sz="2800" dirty="0" smtClean="0"/>
              <a:t>( *5 травня 1907, Чернівці —</a:t>
            </a:r>
            <a:r>
              <a:rPr lang="en-US" sz="2800" dirty="0" smtClean="0"/>
              <a:t>                               </a:t>
            </a:r>
            <a:r>
              <a:rPr lang="vi-VN" sz="2800" dirty="0" smtClean="0"/>
              <a:t> †30 жовтня 1982, Львів) — українська письменниця.</a:t>
            </a:r>
            <a:r>
              <a:rPr lang="uk-UA" sz="2800" dirty="0"/>
              <a:t> </a:t>
            </a:r>
            <a:r>
              <a:rPr lang="en-US" sz="2800" dirty="0" smtClean="0"/>
              <a:t>                      </a:t>
            </a:r>
            <a:r>
              <a:rPr lang="uk-UA" sz="2800" b="1" u="sng" dirty="0" smtClean="0"/>
              <a:t>1965 </a:t>
            </a:r>
            <a:r>
              <a:rPr lang="uk-UA" sz="2800" b="1" u="sng" dirty="0"/>
              <a:t>Ірині Вільде за роман «Сестри </a:t>
            </a:r>
            <a:r>
              <a:rPr lang="uk-UA" sz="2800" b="1" u="sng" dirty="0" err="1"/>
              <a:t>Ричинські</a:t>
            </a:r>
            <a:r>
              <a:rPr lang="uk-UA" sz="2800" b="1" u="sng" dirty="0"/>
              <a:t>» присуджено Шевченківську </a:t>
            </a:r>
            <a:r>
              <a:rPr lang="uk-UA" sz="2800" b="1" u="sng" dirty="0" smtClean="0"/>
              <a:t>премію</a:t>
            </a:r>
            <a:endParaRPr lang="ru-RU" sz="3200" b="1" u="sng" dirty="0"/>
          </a:p>
        </p:txBody>
      </p:sp>
      <p:pic>
        <p:nvPicPr>
          <p:cNvPr id="4098" name="Picture 2" descr="C:\Users\Notebook\Desktop\лауреати\Вільде_Ірин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276873"/>
            <a:ext cx="4572000" cy="458112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err="1" smtClean="0"/>
              <a:t>Ірина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Вільде</a:t>
            </a:r>
            <a:endParaRPr lang="ru-RU" sz="48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1960" y="1988840"/>
            <a:ext cx="4932040" cy="4536504"/>
          </a:xfrm>
        </p:spPr>
        <p:txBody>
          <a:bodyPr>
            <a:noAutofit/>
          </a:bodyPr>
          <a:lstStyle/>
          <a:p>
            <a:r>
              <a:rPr lang="vi-VN" sz="2000" b="1" dirty="0" smtClean="0"/>
              <a:t>Ві́ра Вовк</a:t>
            </a:r>
            <a:r>
              <a:rPr lang="vi-VN" sz="2000" dirty="0" smtClean="0"/>
              <a:t> (*2 січня 1926, Борислав) — українська письменниця, літературознавець, прозаїк, драматург і перекладач на португальську мову української поезії</a:t>
            </a:r>
            <a:r>
              <a:rPr lang="vi-VN" sz="2000" b="1" dirty="0" smtClean="0"/>
              <a:t>.</a:t>
            </a:r>
            <a:r>
              <a:rPr lang="uk-UA" sz="2000" b="1" dirty="0"/>
              <a:t> </a:t>
            </a:r>
            <a:r>
              <a:rPr lang="uk-UA" sz="2000" b="1" u="sng" dirty="0"/>
              <a:t>Лауреат Шевченківської премії</a:t>
            </a:r>
            <a:r>
              <a:rPr lang="ru-RU" sz="2000" b="1" u="sng" dirty="0"/>
              <a:t> </a:t>
            </a:r>
            <a:r>
              <a:rPr lang="uk-UA" sz="2000" b="1" u="sng" dirty="0"/>
              <a:t>2008, котрої удостоєна за книги: «Поезії» (2000), </a:t>
            </a:r>
            <a:r>
              <a:rPr lang="uk-UA" sz="2000" b="1" u="sng" dirty="0" smtClean="0"/>
              <a:t>                  «</a:t>
            </a:r>
            <a:r>
              <a:rPr lang="uk-UA" sz="2000" b="1" u="sng" dirty="0"/>
              <a:t>Проза» (2001), «Спогади» (2003), «Сьома печать» (2005), </a:t>
            </a:r>
            <a:r>
              <a:rPr lang="uk-UA" sz="2000" b="1" u="sng" dirty="0" smtClean="0"/>
              <a:t>                 «</a:t>
            </a:r>
            <a:r>
              <a:rPr lang="uk-UA" sz="2000" b="1" u="sng" dirty="0"/>
              <a:t>Ромен-зілля» (2007), а також переклади української класики та творів сучасної літератури португальською </a:t>
            </a:r>
            <a:r>
              <a:rPr lang="uk-UA" sz="2000" b="1" u="sng" dirty="0" smtClean="0"/>
              <a:t>мовою</a:t>
            </a:r>
            <a:endParaRPr lang="ru-RU" sz="2000" b="1" u="sng" dirty="0"/>
          </a:p>
        </p:txBody>
      </p:sp>
      <p:pic>
        <p:nvPicPr>
          <p:cNvPr id="5122" name="Picture 2" descr="C:\Users\Notebook\Desktop\лауреати\200px-Віра_Вовк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0809"/>
            <a:ext cx="4093010" cy="515719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 </a:t>
            </a:r>
            <a:r>
              <a:rPr lang="ru-RU" sz="4800" b="1" dirty="0" err="1" smtClean="0"/>
              <a:t>Віра</a:t>
            </a:r>
            <a:r>
              <a:rPr lang="ru-RU" sz="4800" b="1" dirty="0" smtClean="0"/>
              <a:t> Вовк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916832"/>
            <a:ext cx="5652120" cy="4941168"/>
          </a:xfrm>
        </p:spPr>
        <p:txBody>
          <a:bodyPr>
            <a:noAutofit/>
          </a:bodyPr>
          <a:lstStyle/>
          <a:p>
            <a:r>
              <a:rPr lang="vi-VN" sz="2800" b="1" dirty="0" smtClean="0"/>
              <a:t>Плато́н Мики́тович Воронько́</a:t>
            </a:r>
            <a:r>
              <a:rPr lang="vi-VN" sz="2800" dirty="0" smtClean="0"/>
              <a:t> </a:t>
            </a:r>
            <a:r>
              <a:rPr lang="uk-UA" sz="2800" dirty="0" smtClean="0"/>
              <a:t>                                              </a:t>
            </a:r>
            <a:r>
              <a:rPr lang="vi-VN" sz="2800" dirty="0" smtClean="0"/>
              <a:t>(*18 листопада 1913— </a:t>
            </a:r>
            <a:r>
              <a:rPr lang="uk-UA" sz="2800" dirty="0" smtClean="0"/>
              <a:t>                      </a:t>
            </a:r>
            <a:r>
              <a:rPr lang="vi-VN" sz="2800" dirty="0" smtClean="0"/>
              <a:t>†10 серпня 1988, Київ) — український поет, письменник, публіцист, драматург.</a:t>
            </a:r>
            <a:r>
              <a:rPr lang="ru-RU" sz="2800" dirty="0"/>
              <a:t> </a:t>
            </a:r>
            <a:r>
              <a:rPr lang="ru-RU" sz="2800" dirty="0" smtClean="0"/>
              <a:t>                  </a:t>
            </a:r>
            <a:r>
              <a:rPr lang="en-US" sz="2800" dirty="0" smtClean="0"/>
              <a:t>                                                  </a:t>
            </a:r>
            <a:r>
              <a:rPr lang="ru-RU" sz="2800" dirty="0" smtClean="0"/>
              <a:t> </a:t>
            </a:r>
            <a:r>
              <a:rPr lang="ru-RU" sz="2800" b="1" u="sng" dirty="0" err="1" smtClean="0"/>
              <a:t>Збірка</a:t>
            </a:r>
            <a:r>
              <a:rPr lang="ru-RU" sz="2800" b="1" u="sng" dirty="0" smtClean="0"/>
              <a:t> </a:t>
            </a:r>
            <a:r>
              <a:rPr lang="ru-RU" sz="2800" b="1" u="sng" dirty="0" err="1"/>
              <a:t>поезій</a:t>
            </a:r>
            <a:r>
              <a:rPr lang="ru-RU" sz="2800" b="1" u="sng" dirty="0"/>
              <a:t> «</a:t>
            </a:r>
            <a:r>
              <a:rPr lang="ru-RU" sz="2800" b="1" u="sng" dirty="0" err="1"/>
              <a:t>Повінь</a:t>
            </a:r>
            <a:r>
              <a:rPr lang="ru-RU" sz="2800" b="1" u="sng" dirty="0"/>
              <a:t>» в 1972 </a:t>
            </a:r>
            <a:r>
              <a:rPr lang="ru-RU" sz="2800" b="1" u="sng" dirty="0" err="1"/>
              <a:t>році</a:t>
            </a:r>
            <a:r>
              <a:rPr lang="ru-RU" sz="2800" b="1" u="sng" dirty="0"/>
              <a:t> </a:t>
            </a:r>
            <a:r>
              <a:rPr lang="ru-RU" sz="2800" b="1" u="sng" dirty="0" err="1"/>
              <a:t>була</a:t>
            </a:r>
            <a:r>
              <a:rPr lang="ru-RU" sz="2800" b="1" u="sng" dirty="0"/>
              <a:t> </a:t>
            </a:r>
            <a:r>
              <a:rPr lang="ru-RU" sz="2800" b="1" u="sng" dirty="0" err="1"/>
              <a:t>удостоєна</a:t>
            </a:r>
            <a:r>
              <a:rPr lang="ru-RU" sz="2800" b="1" u="sng" dirty="0"/>
              <a:t> </a:t>
            </a:r>
            <a:r>
              <a:rPr lang="ru-RU" sz="2800" b="1" u="sng" dirty="0" err="1"/>
              <a:t>Державної</a:t>
            </a:r>
            <a:r>
              <a:rPr lang="ru-RU" sz="2800" b="1" u="sng" dirty="0"/>
              <a:t> </a:t>
            </a:r>
            <a:r>
              <a:rPr lang="ru-RU" sz="2800" b="1" u="sng" dirty="0" err="1"/>
              <a:t>премії</a:t>
            </a:r>
            <a:r>
              <a:rPr lang="ru-RU" sz="2800" b="1" u="sng" dirty="0"/>
              <a:t> УРСР </a:t>
            </a:r>
            <a:r>
              <a:rPr lang="ru-RU" sz="2800" b="1" u="sng" dirty="0" err="1"/>
              <a:t>імені</a:t>
            </a:r>
            <a:r>
              <a:rPr lang="ru-RU" sz="2800" b="1" u="sng" dirty="0"/>
              <a:t> Тараса </a:t>
            </a:r>
            <a:r>
              <a:rPr lang="ru-RU" sz="2800" b="1" u="sng" dirty="0" err="1" smtClean="0"/>
              <a:t>Шевченка</a:t>
            </a:r>
            <a:endParaRPr lang="ru-RU" sz="2800" b="1" u="sng" dirty="0"/>
          </a:p>
        </p:txBody>
      </p:sp>
      <p:pic>
        <p:nvPicPr>
          <p:cNvPr id="6146" name="Picture 2" descr="C:\Users\Notebook\Desktop\лауреати\Воронько_Платон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505509" y="1988840"/>
            <a:ext cx="3638491" cy="486916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 </a:t>
            </a:r>
            <a:r>
              <a:rPr lang="ru-RU" sz="4800" b="1" dirty="0" smtClean="0"/>
              <a:t>Воронько Платон </a:t>
            </a:r>
            <a:r>
              <a:rPr lang="ru-RU" sz="4800" b="1" dirty="0" err="1" smtClean="0"/>
              <a:t>Микитович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4048" y="1844824"/>
            <a:ext cx="4139952" cy="4509120"/>
          </a:xfrm>
        </p:spPr>
        <p:txBody>
          <a:bodyPr>
            <a:noAutofit/>
          </a:bodyPr>
          <a:lstStyle/>
          <a:p>
            <a:r>
              <a:rPr lang="vi-VN" sz="2800" b="1" dirty="0" smtClean="0"/>
              <a:t>Герасим'ю́к Васи́ль Дми́трович</a:t>
            </a:r>
            <a:r>
              <a:rPr lang="vi-VN" sz="2800" dirty="0" smtClean="0"/>
              <a:t> </a:t>
            </a:r>
            <a:r>
              <a:rPr lang="uk-UA" sz="2800" dirty="0" smtClean="0"/>
              <a:t>                      </a:t>
            </a:r>
            <a:r>
              <a:rPr lang="vi-VN" sz="2800" dirty="0" smtClean="0"/>
              <a:t>(*18 серпня 1956, Караганда)— український поет</a:t>
            </a:r>
            <a:r>
              <a:rPr lang="ru-RU" sz="2800" dirty="0" smtClean="0"/>
              <a:t>. </a:t>
            </a:r>
            <a:r>
              <a:rPr lang="ru-RU" sz="2800" b="1" u="sng" dirty="0" err="1"/>
              <a:t>Збірка</a:t>
            </a:r>
            <a:r>
              <a:rPr lang="ru-RU" sz="2800" b="1" u="sng" dirty="0"/>
              <a:t> «Поет у </a:t>
            </a:r>
            <a:r>
              <a:rPr lang="ru-RU" sz="2800" b="1" u="sng" dirty="0" err="1"/>
              <a:t>повітрі</a:t>
            </a:r>
            <a:r>
              <a:rPr lang="ru-RU" sz="2800" b="1" u="sng" dirty="0"/>
              <a:t>» (2002), </a:t>
            </a:r>
            <a:r>
              <a:rPr lang="ru-RU" sz="2800" b="1" u="sng" dirty="0" err="1"/>
              <a:t>відзначена</a:t>
            </a:r>
            <a:r>
              <a:rPr lang="ru-RU" sz="2800" b="1" u="sng" dirty="0"/>
              <a:t> </a:t>
            </a:r>
            <a:r>
              <a:rPr lang="ru-RU" sz="2800" b="1" u="sng" dirty="0" err="1"/>
              <a:t>Національною</a:t>
            </a:r>
            <a:r>
              <a:rPr lang="ru-RU" sz="2800" b="1" u="sng" dirty="0"/>
              <a:t> </a:t>
            </a:r>
            <a:r>
              <a:rPr lang="ru-RU" sz="2800" b="1" u="sng" dirty="0" err="1"/>
              <a:t>премією</a:t>
            </a:r>
            <a:r>
              <a:rPr lang="ru-RU" sz="2800" b="1" u="sng" dirty="0"/>
              <a:t> </a:t>
            </a:r>
            <a:r>
              <a:rPr lang="ru-RU" sz="2800" b="1" u="sng" dirty="0" err="1"/>
              <a:t>України</a:t>
            </a:r>
            <a:r>
              <a:rPr lang="ru-RU" sz="2800" b="1" u="sng" dirty="0"/>
              <a:t> </a:t>
            </a:r>
            <a:r>
              <a:rPr lang="ru-RU" sz="2800" b="1" u="sng" dirty="0" err="1"/>
              <a:t>ім</a:t>
            </a:r>
            <a:r>
              <a:rPr lang="ru-RU" sz="2800" b="1" u="sng" dirty="0"/>
              <a:t>. </a:t>
            </a:r>
            <a:r>
              <a:rPr lang="ru-RU" sz="2800" b="1" u="sng" dirty="0" err="1"/>
              <a:t>Т.Шевченка</a:t>
            </a:r>
            <a:r>
              <a:rPr lang="ru-RU" sz="2800" b="1" u="sng" dirty="0"/>
              <a:t> (2003</a:t>
            </a:r>
            <a:r>
              <a:rPr lang="ru-RU" sz="2800" b="1" u="sng" dirty="0" smtClean="0"/>
              <a:t>)</a:t>
            </a:r>
            <a:endParaRPr lang="ru-RU" sz="2800" b="1" u="sng" dirty="0"/>
          </a:p>
        </p:txBody>
      </p:sp>
      <p:pic>
        <p:nvPicPr>
          <p:cNvPr id="7170" name="Picture 2" descr="C:\Users\Notebook\Desktop\лауреати\200px-VasylGerasymyuk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2856"/>
            <a:ext cx="4860032" cy="400506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err="1" smtClean="0"/>
              <a:t>Герасим'юк</a:t>
            </a:r>
            <a:r>
              <a:rPr lang="ru-RU" sz="4400" b="1" dirty="0" smtClean="0"/>
              <a:t> Василь </a:t>
            </a:r>
            <a:r>
              <a:rPr lang="ru-RU" sz="4400" b="1" dirty="0" err="1" smtClean="0"/>
              <a:t>Дмитрович</a:t>
            </a:r>
            <a:endParaRPr lang="ru-RU" sz="44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0" y="116632"/>
            <a:ext cx="4716016" cy="6741368"/>
          </a:xfrm>
        </p:spPr>
        <p:txBody>
          <a:bodyPr>
            <a:noAutofit/>
          </a:bodyPr>
          <a:lstStyle/>
          <a:p>
            <a:r>
              <a:rPr lang="vi-VN" b="1" dirty="0" smtClean="0"/>
              <a:t>Яре́ма Петро́вич </a:t>
            </a:r>
            <a:r>
              <a:rPr lang="en-US" b="1" dirty="0" smtClean="0"/>
              <a:t>                      </a:t>
            </a:r>
            <a:r>
              <a:rPr lang="vi-VN" b="1" dirty="0" smtClean="0"/>
              <a:t>Гоя́н</a:t>
            </a:r>
            <a:r>
              <a:rPr lang="vi-VN" dirty="0" smtClean="0"/>
              <a:t> </a:t>
            </a:r>
            <a:r>
              <a:rPr lang="uk-UA" dirty="0" smtClean="0"/>
              <a:t>                                         </a:t>
            </a:r>
            <a:r>
              <a:rPr lang="vi-VN" dirty="0" smtClean="0"/>
              <a:t>(*11 липня 1940, Долішн Залуччя) — український прозаїк.</a:t>
            </a:r>
            <a:r>
              <a:rPr lang="ru-RU" dirty="0"/>
              <a:t> </a:t>
            </a:r>
            <a:r>
              <a:rPr lang="en-US" dirty="0" smtClean="0"/>
              <a:t>                                        </a:t>
            </a:r>
            <a:r>
              <a:rPr lang="ru-RU" b="1" u="sng" dirty="0" err="1" smtClean="0"/>
              <a:t>Був</a:t>
            </a:r>
            <a:r>
              <a:rPr lang="ru-RU" b="1" u="sng" dirty="0" smtClean="0"/>
              <a:t> </a:t>
            </a:r>
            <a:r>
              <a:rPr lang="ru-RU" b="1" u="sng" dirty="0" err="1"/>
              <a:t>удосто</a:t>
            </a:r>
            <a:r>
              <a:rPr lang="uk-UA" b="1" u="sng" dirty="0" err="1"/>
              <a:t>єний</a:t>
            </a:r>
            <a:r>
              <a:rPr lang="uk-UA" b="1" u="sng" dirty="0"/>
              <a:t> </a:t>
            </a:r>
            <a:r>
              <a:rPr lang="ru-RU" b="1" u="sng" dirty="0"/>
              <a:t>Державною </a:t>
            </a:r>
            <a:r>
              <a:rPr lang="ru-RU" b="1" u="sng" dirty="0" err="1"/>
              <a:t>премією</a:t>
            </a:r>
            <a:r>
              <a:rPr lang="ru-RU" b="1" u="sng" dirty="0"/>
              <a:t> </a:t>
            </a:r>
            <a:r>
              <a:rPr lang="ru-RU" b="1" u="sng" dirty="0" err="1"/>
              <a:t>України</a:t>
            </a:r>
            <a:r>
              <a:rPr lang="ru-RU" b="1" u="sng" dirty="0"/>
              <a:t> </a:t>
            </a:r>
            <a:r>
              <a:rPr lang="ru-RU" b="1" u="sng" dirty="0" err="1"/>
              <a:t>імені</a:t>
            </a:r>
            <a:r>
              <a:rPr lang="ru-RU" b="1" u="sng" dirty="0"/>
              <a:t> Т. Г. </a:t>
            </a:r>
            <a:r>
              <a:rPr lang="ru-RU" b="1" u="sng" dirty="0" err="1"/>
              <a:t>Шевченка</a:t>
            </a:r>
            <a:r>
              <a:rPr lang="ru-RU" b="1" u="sng" dirty="0"/>
              <a:t> (1993) за </a:t>
            </a:r>
            <a:r>
              <a:rPr lang="ru-RU" b="1" u="sng" dirty="0" err="1"/>
              <a:t>повість</a:t>
            </a:r>
            <a:r>
              <a:rPr lang="ru-RU" b="1" u="sng" dirty="0"/>
              <a:t> «</a:t>
            </a:r>
            <a:r>
              <a:rPr lang="ru-RU" b="1" u="sng" dirty="0" err="1"/>
              <a:t>Таємниця</a:t>
            </a:r>
            <a:r>
              <a:rPr lang="ru-RU" b="1" u="sng" dirty="0"/>
              <a:t> </a:t>
            </a:r>
            <a:r>
              <a:rPr lang="ru-RU" b="1" u="sng" dirty="0" err="1"/>
              <a:t>Лесикової</a:t>
            </a:r>
            <a:r>
              <a:rPr lang="ru-RU" b="1" u="sng" dirty="0"/>
              <a:t> скрипки</a:t>
            </a:r>
            <a:r>
              <a:rPr lang="ru-RU" b="1" u="sng" dirty="0" smtClean="0"/>
              <a:t>» </a:t>
            </a:r>
            <a:endParaRPr lang="ru-RU" b="1" u="sng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211960" y="116632"/>
            <a:ext cx="5328592" cy="6741368"/>
          </a:xfrm>
        </p:spPr>
        <p:txBody>
          <a:bodyPr>
            <a:normAutofit/>
          </a:bodyPr>
          <a:lstStyle/>
          <a:p>
            <a:r>
              <a:rPr lang="vi-VN" b="1" dirty="0" smtClean="0"/>
              <a:t>Володи́мир Омелянович Забаштанський</a:t>
            </a:r>
            <a:r>
              <a:rPr lang="vi-VN" dirty="0" smtClean="0"/>
              <a:t> </a:t>
            </a:r>
            <a:r>
              <a:rPr lang="uk-UA" dirty="0" smtClean="0"/>
              <a:t>                </a:t>
            </a:r>
            <a:r>
              <a:rPr lang="vi-VN" dirty="0" smtClean="0"/>
              <a:t>(*5 жовтня 1940,</a:t>
            </a:r>
            <a:r>
              <a:rPr lang="en-US" dirty="0" smtClean="0"/>
              <a:t>                </a:t>
            </a:r>
            <a:r>
              <a:rPr lang="vi-VN" dirty="0" smtClean="0"/>
              <a:t> </a:t>
            </a:r>
            <a:r>
              <a:rPr lang="en-US" dirty="0" smtClean="0"/>
              <a:t>                  </a:t>
            </a:r>
            <a:r>
              <a:rPr lang="vi-VN" dirty="0" smtClean="0"/>
              <a:t>с. Браїлів — </a:t>
            </a:r>
            <a:r>
              <a:rPr lang="en-US" dirty="0" smtClean="0"/>
              <a:t>                             </a:t>
            </a:r>
            <a:r>
              <a:rPr lang="vi-VN" dirty="0" smtClean="0"/>
              <a:t>†</a:t>
            </a:r>
            <a:r>
              <a:rPr lang="uk-UA" dirty="0" smtClean="0"/>
              <a:t> </a:t>
            </a:r>
            <a:r>
              <a:rPr lang="vi-VN" dirty="0" smtClean="0"/>
              <a:t>2 грудня 2001, Київ) — український поет, перекладач</a:t>
            </a:r>
            <a:r>
              <a:rPr lang="uk-UA" dirty="0" smtClean="0"/>
              <a:t>.</a:t>
            </a:r>
            <a:r>
              <a:rPr lang="uk-UA" dirty="0"/>
              <a:t> </a:t>
            </a:r>
            <a:r>
              <a:rPr lang="uk-UA" dirty="0" smtClean="0"/>
              <a:t>                             </a:t>
            </a:r>
            <a:r>
              <a:rPr lang="uk-UA" b="1" u="sng" dirty="0" smtClean="0"/>
              <a:t>В </a:t>
            </a:r>
            <a:r>
              <a:rPr lang="uk-UA" b="1" u="sng" dirty="0"/>
              <a:t>1986 році за збірку поезій «Запах далини» удостоєний Державної премії УРСР імені Тараса </a:t>
            </a:r>
            <a:r>
              <a:rPr lang="uk-UA" b="1" u="sng" dirty="0" smtClean="0"/>
              <a:t>Шевченка</a:t>
            </a:r>
            <a:endParaRPr lang="ru-RU" b="1" u="sng" dirty="0"/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195</TotalTime>
  <Words>404</Words>
  <Application>Microsoft Office PowerPoint</Application>
  <PresentationFormat>Экран (4:3)</PresentationFormat>
  <Paragraphs>51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Трек</vt:lpstr>
      <vt:lpstr>Українські письменники – лауреати Державної премії України ім. Т.Г.Шевченка</vt:lpstr>
      <vt:lpstr>Рома́н Васи́льович Андрія́шик                                           (9 травня 1933, Королівка —                                  2 жовтня 2000, Київ) — український письменник, журналіст.                                 Лауреат Шевченківської премії (1998) за роман про Федьковича</vt:lpstr>
      <vt:lpstr>Іва́н Па́влович Багря́ний                   (2 жовтня 1906, Охтирка —                † 25 серпня 1963, Новий Ульм) — український поет, прозаїк, публіцист, політичний діяч.                                      1992 року постановою Кабінету Міністрів України Іванові Багряному посмертно присудили Державну премію України імені Тараса Шевченка за романи «Сад Гетсиманський» і «Тигролови» </vt:lpstr>
      <vt:lpstr>Дмитро́ Григо́рович Білоу́с (* 24 квітня 1920,село Курмани—                           † 13 жовтня 2004, Київ) — український поет, перекладач з болгарської мови, літературний критик, громадський діяч. Лауреат Національної премії України імені Тараса Шевченка за книжку «Диво калинове»  </vt:lpstr>
      <vt:lpstr>  Іри́на Ві́льде                             ( *5 травня 1907, Чернівці —                                †30 жовтня 1982, Львів) — українська письменниця.                       1965 Ірині Вільде за роман «Сестри Ричинські» присуджено Шевченківську премію</vt:lpstr>
      <vt:lpstr>Ві́ра Вовк (*2 січня 1926, Борислав) — українська письменниця, літературознавець, прозаїк, драматург і перекладач на португальську мову української поезії. Лауреат Шевченківської премії 2008, котрої удостоєна за книги: «Поезії» (2000),                   «Проза» (2001), «Спогади» (2003), «Сьома печать» (2005),                  «Ромен-зілля» (2007), а також переклади української класики та творів сучасної літератури португальською мовою</vt:lpstr>
      <vt:lpstr>Плато́н Мики́тович Воронько́                                               (*18 листопада 1913—                       †10 серпня 1988, Київ) — український поет, письменник, публіцист, драматург.                                                                      Збірка поезій «Повінь» в 1972 році була удостоєна Державної премії УРСР імені Тараса Шевченка</vt:lpstr>
      <vt:lpstr>Герасим'ю́к Васи́ль Дми́трович                       (*18 серпня 1956, Караганда)— український поет. Збірка «Поет у повітрі» (2002), відзначена Національною премією України ім. Т.Шевченка (2003)</vt:lpstr>
      <vt:lpstr>Презентация PowerPoint</vt:lpstr>
      <vt:lpstr>Презентация PowerPoint</vt:lpstr>
      <vt:lpstr>Павло́ Микола́йович Гірни́к (* 30 квітня 1956, Хмельницький) — український поет.                          2 березня 2009 року присуджено Національну премію України імені Тараса Шевченка за книгу віршів «Посвітається»</vt:lpstr>
      <vt:lpstr>Васи́ль Іва́нович Голоборо́дько                                            (*7 квітня 1945, Адріанопіль) — український письменник.                         1990 року вийшла друком збірка «Ікар на метеликових крилах», 1992 року;— збірка «Калина об Різдві». За ці дві збірки 1994 року поета було відзначено Національною премією України імені Тараса Шевченка</vt:lpstr>
      <vt:lpstr>Любо́в Васи́лівна Голо́та                (* 31 грудня 1949, Кривий Ріг) — українська письменниця (поетеса, публіцист, прозаїк), журналіст.                                              2008 — Національна премія України імені Тараса Шевченка за роман «Епізодична пам'ять»</vt:lpstr>
      <vt:lpstr>Анато́лій Андрі́йович Діма́ров (*5 травня 1922) — український письменник-прозаїк.                                             Лауреат Державної премії України імені Т. Г. Шевченка, за останню частину роману «І будуть люди» (1964, 1966, 1968) —                        «Біль і гнів» (1974, 1980)</vt:lpstr>
      <vt:lpstr>Любоми́р Дми́трович Дмите́рко (5 березня 1911,Винники —                                            2 жовтня 1985, Київ) — український письменник                  (поет, прозаїк, драматург, публіцист), сценарист.                                       1979 року отримав Державну премію УРСР імені Т. Г. Шевченка за збірки поезій «Світе мій» та «Основа»</vt:lpstr>
      <vt:lpstr>Василь Іванович Захарченко (* 1936,                       с. Гутирівка) — український письменник.                            1995-го року Василь Захарченко став лауреатом Національної премії України імені Тараса Шевченка за новий роман «Прибутні люди».</vt:lpstr>
      <vt:lpstr>Окса́на Дми́трівна Іване́нко (*31 березня 1906,Полтава — †17 грудня 1997, Київ) — українська дитяча письменниця та перекладачка.                           Лауреат Шевченківської премії 1986 року за книгу «Завжди в житті».</vt:lpstr>
      <vt:lpstr>І́гор Миро́нович Калине́ць                                           (* 9 липня 1939, Ходорів) —                                поет і прозаїк.                        Державна премія України імені Тараса Шевченка за книжку вибраних поезій «Тринадцять аналогій» (1992)</vt:lpstr>
      <vt:lpstr>Козаченко Василь Павлович                                         (25 березня 1913 —                             2 березня 1995) — український письменник. За цикл повістей «Листи з патрона» Василю Козаченко присуджено Державну премію УРСР             ім. Т. Г. Шевченка</vt:lpstr>
      <vt:lpstr>Лі́на Васи́лівна Косте́нко       (* 19 березня 1930, Ржищів) — українська письменниця-шістдесятниця, поетеса. Лауреат Державної премії ім. Тараса Шевченка (1987) за роман «Маруся Чурай»                         і збірку «Неповторність»</vt:lpstr>
      <vt:lpstr>Андрі́й Самі́йлович Мали́шко                                   (14 листопада 1912, Обухів — 17 лютого 1970, Київ) — український поет, перекладач, літературний критик.                                    1964 — Шевченківська премія за збірку «Далекі орбіти»</vt:lpstr>
      <vt:lpstr>Марія Василівна Матіо́с (*19 грудня 1959, Розтоки) —  українська письменниця (поет, прозаїк, публіцист).                                                            2005 — лауреат Національної премії України  імені Тараса Шевченка за роман «Солодка Даруся»</vt:lpstr>
      <vt:lpstr>Нечерда Борис Андрійович (11 липня 1939, с.Ярешки—                                 11 січня 1998, Одеса) — український поет-шістдесятник.                                         Лауреат Національної премії України імені Тараса Шевченка за 2000 рік (посмертно) за збірку поезій «Остання книга»</vt:lpstr>
      <vt:lpstr>Дмитро́ Олексі́йович Мі́щенко                                   (* 18 листопада 1921, Степанівка Перша) — український письменник, кандидат філологічних наук                       з  1955р.                                                         За збірки «Полювання на                жар-птицю» (1990) та «Особисто відповідальний» (1991) удостоєний Державної премії України ім. Т. Г. Шевченка (1993)</vt:lpstr>
      <vt:lpstr>Ю́рій Миха́йлович Мушке́тик                                 (*21 березня 1929, Вертіївка) — український письменник,                         Герой України.                                                                  Шевченківська премія (1980) за роман «Позиція»</vt:lpstr>
      <vt:lpstr>Степа́н Євста́хійович Сапеля́к (*26 березня 1951, село Росохач — †1 лютого 2012) — український поет, прозаїк, публіцист, літературознавець, правозахисник, громадський діяч.                                                             1993 рік — лауреат Національної премії імені Тараса Шевченка за збірку поезій «Тривалий рваний зойк»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Рома́н Васи́льович Андрія́шик                                           (9 травня 1933, Королівка — 2 жовтня 2000, Київ) — український письменник, журналіст, лауреат Шевченківської премії (1998, за роман про Федьковича).</dc:title>
  <dc:creator>Notebook</dc:creator>
  <cp:lastModifiedBy>Progress</cp:lastModifiedBy>
  <cp:revision>22</cp:revision>
  <dcterms:created xsi:type="dcterms:W3CDTF">2012-05-07T11:47:59Z</dcterms:created>
  <dcterms:modified xsi:type="dcterms:W3CDTF">2020-02-01T18:07:40Z</dcterms:modified>
</cp:coreProperties>
</file>