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721" autoAdjust="0"/>
  </p:normalViewPr>
  <p:slideViewPr>
    <p:cSldViewPr>
      <p:cViewPr varScale="1">
        <p:scale>
          <a:sx n="61" d="100"/>
          <a:sy n="6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8776-D844-45CA-AEA5-BD1EDD749EB4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756D-FA81-4F3D-B6DF-46C9EF3375A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8776-D844-45CA-AEA5-BD1EDD749EB4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756D-FA81-4F3D-B6DF-46C9EF3375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8776-D844-45CA-AEA5-BD1EDD749EB4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756D-FA81-4F3D-B6DF-46C9EF3375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8776-D844-45CA-AEA5-BD1EDD749EB4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756D-FA81-4F3D-B6DF-46C9EF3375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8776-D844-45CA-AEA5-BD1EDD749EB4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756D-FA81-4F3D-B6DF-46C9EF3375A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8776-D844-45CA-AEA5-BD1EDD749EB4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756D-FA81-4F3D-B6DF-46C9EF3375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8776-D844-45CA-AEA5-BD1EDD749EB4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756D-FA81-4F3D-B6DF-46C9EF3375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8776-D844-45CA-AEA5-BD1EDD749EB4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756D-FA81-4F3D-B6DF-46C9EF3375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8776-D844-45CA-AEA5-BD1EDD749EB4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756D-FA81-4F3D-B6DF-46C9EF3375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8776-D844-45CA-AEA5-BD1EDD749EB4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756D-FA81-4F3D-B6DF-46C9EF3375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8776-D844-45CA-AEA5-BD1EDD749EB4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54D756D-FA81-4F3D-B6DF-46C9EF3375A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FE8776-D844-45CA-AEA5-BD1EDD749EB4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4D756D-FA81-4F3D-B6DF-46C9EF3375A2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6"/>
                </a:solidFill>
                <a:latin typeface="Comic Sans MS" pitchFamily="66" charset="0"/>
              </a:rPr>
              <a:t>як працює парашут?</a:t>
            </a:r>
            <a:endParaRPr lang="ru-RU" dirty="0">
              <a:solidFill>
                <a:schemeClr val="accent6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rgbClr val="FFC000"/>
                </a:solidFill>
              </a:rPr>
              <a:t>Підготувала учениця 10 класу </a:t>
            </a:r>
          </a:p>
          <a:p>
            <a:r>
              <a:rPr lang="uk-UA" dirty="0" smtClean="0">
                <a:solidFill>
                  <a:srgbClr val="FFC000"/>
                </a:solidFill>
              </a:rPr>
              <a:t>Грабовець Анна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452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80120"/>
          </a:xfrm>
        </p:spPr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 працює парашут?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-108520" y="1556792"/>
            <a:ext cx="5112568" cy="5717232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/>
              <a:t>Парашут</a:t>
            </a:r>
            <a:r>
              <a:rPr lang="ru-RU" dirty="0"/>
              <a:t> </a:t>
            </a:r>
            <a:r>
              <a:rPr lang="ru-RU" dirty="0" err="1"/>
              <a:t>працює</a:t>
            </a:r>
            <a:r>
              <a:rPr lang="ru-RU" dirty="0"/>
              <a:t> шляхом </a:t>
            </a:r>
            <a:r>
              <a:rPr lang="ru-RU" dirty="0" err="1"/>
              <a:t>нагнітання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 в </a:t>
            </a:r>
            <a:r>
              <a:rPr lang="ru-RU" dirty="0" err="1"/>
              <a:t>передню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і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структурованого</a:t>
            </a:r>
            <a:r>
              <a:rPr lang="ru-RU" dirty="0"/>
              <a:t> «</a:t>
            </a:r>
            <a:r>
              <a:rPr lang="ru-RU" dirty="0" err="1"/>
              <a:t>крила</a:t>
            </a:r>
            <a:r>
              <a:rPr lang="ru-RU" dirty="0"/>
              <a:t>», під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пілот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літати</a:t>
            </a:r>
            <a:r>
              <a:rPr lang="ru-RU" dirty="0"/>
              <a:t>. 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парашутами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шляхом </a:t>
            </a:r>
            <a:r>
              <a:rPr lang="ru-RU" dirty="0" err="1"/>
              <a:t>потягування</a:t>
            </a:r>
            <a:r>
              <a:rPr lang="ru-RU" dirty="0"/>
              <a:t> донизу за </a:t>
            </a:r>
            <a:r>
              <a:rPr lang="ru-RU" dirty="0" err="1"/>
              <a:t>рульові</a:t>
            </a:r>
            <a:r>
              <a:rPr lang="ru-RU" dirty="0"/>
              <a:t> </a:t>
            </a:r>
            <a:r>
              <a:rPr lang="ru-RU" dirty="0" err="1"/>
              <a:t>стропи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змінюють</a:t>
            </a:r>
            <a:r>
              <a:rPr lang="ru-RU" dirty="0"/>
              <a:t> форму </a:t>
            </a:r>
            <a:r>
              <a:rPr lang="ru-RU" dirty="0" err="1"/>
              <a:t>крила</a:t>
            </a:r>
            <a:r>
              <a:rPr lang="ru-RU" dirty="0"/>
              <a:t>, </a:t>
            </a:r>
            <a:r>
              <a:rPr lang="ru-RU" dirty="0" err="1"/>
              <a:t>змушують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повертатися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збільшувати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зменшувати</a:t>
            </a:r>
            <a:r>
              <a:rPr lang="ru-RU" dirty="0"/>
              <a:t> </a:t>
            </a:r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ru-RU" dirty="0" err="1"/>
              <a:t>зниження</a:t>
            </a:r>
            <a:r>
              <a:rPr lang="ru-RU" dirty="0"/>
              <a:t>.</a:t>
            </a:r>
          </a:p>
          <a:p>
            <a:r>
              <a:rPr lang="ru-RU" dirty="0" err="1"/>
              <a:t>Сучасні</a:t>
            </a:r>
            <a:r>
              <a:rPr lang="ru-RU" dirty="0"/>
              <a:t> </a:t>
            </a:r>
            <a:r>
              <a:rPr lang="ru-RU" dirty="0" err="1"/>
              <a:t>парашути</a:t>
            </a:r>
            <a:r>
              <a:rPr lang="ru-RU" dirty="0"/>
              <a:t> для </a:t>
            </a:r>
            <a:r>
              <a:rPr lang="ru-RU" dirty="0" err="1"/>
              <a:t>стрибків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прямокутну</a:t>
            </a:r>
            <a:r>
              <a:rPr lang="ru-RU" dirty="0"/>
              <a:t> форму –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відрізняються</a:t>
            </a:r>
            <a:r>
              <a:rPr lang="ru-RU" dirty="0"/>
              <a:t> від </a:t>
            </a:r>
            <a:r>
              <a:rPr lang="ru-RU" dirty="0" err="1"/>
              <a:t>круглих</a:t>
            </a:r>
            <a:r>
              <a:rPr lang="ru-RU" dirty="0"/>
              <a:t> </a:t>
            </a:r>
            <a:r>
              <a:rPr lang="ru-RU" dirty="0" err="1"/>
              <a:t>старих</a:t>
            </a:r>
            <a:r>
              <a:rPr lang="ru-RU" dirty="0"/>
              <a:t> </a:t>
            </a:r>
            <a:r>
              <a:rPr lang="ru-RU" dirty="0" err="1"/>
              <a:t>парашутів</a:t>
            </a:r>
            <a:r>
              <a:rPr lang="ru-RU" dirty="0"/>
              <a:t>. 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дала </a:t>
            </a:r>
            <a:r>
              <a:rPr lang="ru-RU" dirty="0" err="1"/>
              <a:t>парашутистам</a:t>
            </a:r>
            <a:r>
              <a:rPr lang="ru-RU" dirty="0"/>
              <a:t> </a:t>
            </a:r>
            <a:r>
              <a:rPr lang="ru-RU" dirty="0" err="1"/>
              <a:t>набагато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контролю над </a:t>
            </a:r>
            <a:r>
              <a:rPr lang="ru-RU" dirty="0" err="1"/>
              <a:t>своїми</a:t>
            </a:r>
            <a:r>
              <a:rPr lang="ru-RU" dirty="0"/>
              <a:t> </a:t>
            </a:r>
            <a:r>
              <a:rPr lang="ru-RU" dirty="0" err="1"/>
              <a:t>парашутами</a:t>
            </a:r>
            <a:r>
              <a:rPr lang="ru-RU" dirty="0"/>
              <a:t>. </a:t>
            </a:r>
            <a:r>
              <a:rPr lang="ru-RU" dirty="0" err="1"/>
              <a:t>Сьогодні</a:t>
            </a:r>
            <a:r>
              <a:rPr lang="ru-RU" dirty="0"/>
              <a:t> вони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повертати</a:t>
            </a:r>
            <a:r>
              <a:rPr lang="ru-RU" dirty="0"/>
              <a:t>, </a:t>
            </a:r>
            <a:r>
              <a:rPr lang="ru-RU" dirty="0" err="1"/>
              <a:t>змінювати</a:t>
            </a:r>
            <a:r>
              <a:rPr lang="ru-RU" dirty="0"/>
              <a:t> </a:t>
            </a:r>
            <a:r>
              <a:rPr lang="ru-RU" dirty="0" err="1"/>
              <a:t>швидкість</a:t>
            </a:r>
            <a:r>
              <a:rPr lang="ru-RU" dirty="0"/>
              <a:t> спуску, </a:t>
            </a:r>
            <a:r>
              <a:rPr lang="ru-RU" dirty="0" err="1"/>
              <a:t>вирівнювати</a:t>
            </a:r>
            <a:r>
              <a:rPr lang="ru-RU" dirty="0"/>
              <a:t> </a:t>
            </a:r>
            <a:r>
              <a:rPr lang="ru-RU" dirty="0" err="1"/>
              <a:t>ковзання</a:t>
            </a:r>
            <a:r>
              <a:rPr lang="ru-RU" dirty="0"/>
              <a:t> та </a:t>
            </a:r>
            <a:r>
              <a:rPr lang="ru-RU" dirty="0" err="1"/>
              <a:t>робити</a:t>
            </a:r>
            <a:r>
              <a:rPr lang="ru-RU" dirty="0"/>
              <a:t> </a:t>
            </a:r>
            <a:r>
              <a:rPr lang="ru-RU" dirty="0" err="1"/>
              <a:t>приземлення</a:t>
            </a:r>
            <a:r>
              <a:rPr lang="ru-RU" dirty="0"/>
              <a:t> з </a:t>
            </a:r>
            <a:r>
              <a:rPr lang="ru-RU" dirty="0" err="1"/>
              <a:t>парашутом</a:t>
            </a:r>
            <a:r>
              <a:rPr lang="ru-RU" dirty="0"/>
              <a:t> </a:t>
            </a:r>
            <a:r>
              <a:rPr lang="ru-RU" dirty="0" err="1"/>
              <a:t>точнішими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будь-коли.  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9725" y="3223419"/>
            <a:ext cx="2495550" cy="1828800"/>
          </a:xfrm>
        </p:spPr>
      </p:pic>
    </p:spTree>
    <p:extLst>
      <p:ext uri="{BB962C8B-B14F-4D97-AF65-F5344CB8AC3E}">
        <p14:creationId xmlns:p14="http://schemas.microsoft.com/office/powerpoint/2010/main" val="438786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517632" cy="1575048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 </a:t>
            </a:r>
            <a:r>
              <a:rPr lang="ru-RU" b="1" dirty="0" err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парашут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літає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br>
              <a:rPr lang="ru-RU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2" y="1196752"/>
            <a:ext cx="4767538" cy="4896544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355976" y="1052736"/>
            <a:ext cx="4788024" cy="6048672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Парашути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—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це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«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напівжорсткі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крила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». 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Це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означає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,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що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під час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польоту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вони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досить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міцні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. 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Насправді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вони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настільки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тверді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,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що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парашутисти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можуть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наштовхнутися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один на одного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своїми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парашутами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. </a:t>
            </a:r>
          </a:p>
          <a:p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Якщо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поглянути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на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парашут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спереду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, то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можна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побачити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,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що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він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складається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з семи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або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дев’яти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«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клітин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». По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суті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,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повний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парашут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являє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собою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серію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окремих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камер,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які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вловлюють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повітря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і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працюють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разом,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щоб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створити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повне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крило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.</a:t>
            </a:r>
          </a:p>
          <a:p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Передня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частина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кожної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«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комірки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»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відкрита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, і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сюди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надходить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повітря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. Коли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парашут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летить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вперед,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повітря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вдавлюється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через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передню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частину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і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захоплюється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всередині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клітин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,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надаючи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парашуту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форму. З 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цієї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причини 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сучасні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парашути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також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називають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 «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повітряними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1" i="1" dirty="0" err="1" smtClean="0">
                <a:solidFill>
                  <a:srgbClr val="2D2D2D"/>
                </a:solidFill>
                <a:effectLst/>
                <a:latin typeface="Open Sans"/>
              </a:rPr>
              <a:t>парашутами</a:t>
            </a:r>
            <a:r>
              <a:rPr lang="ru-RU" b="1" i="1" dirty="0" smtClean="0">
                <a:solidFill>
                  <a:srgbClr val="2D2D2D"/>
                </a:solidFill>
                <a:effectLst/>
                <a:latin typeface="Open Sans"/>
              </a:rPr>
              <a:t>».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0660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Franklin Gothic Demi Cond" pitchFamily="34" charset="0"/>
              </a:rPr>
              <a:t>Як </a:t>
            </a:r>
            <a:r>
              <a:rPr lang="ru-RU" sz="2800" dirty="0" err="1" smtClean="0">
                <a:solidFill>
                  <a:srgbClr val="C00000"/>
                </a:solidFill>
                <a:latin typeface="Franklin Gothic Demi Cond" pitchFamily="34" charset="0"/>
              </a:rPr>
              <a:t>відкривається</a:t>
            </a:r>
            <a:r>
              <a:rPr lang="ru-RU" sz="2800" dirty="0" smtClean="0">
                <a:solidFill>
                  <a:srgbClr val="C00000"/>
                </a:solidFill>
                <a:latin typeface="Franklin Gothic Demi Cond" pitchFamily="34" charset="0"/>
              </a:rPr>
              <a:t> </a:t>
            </a:r>
            <a:r>
              <a:rPr lang="ru-RU" sz="2800" dirty="0" err="1" smtClean="0">
                <a:solidFill>
                  <a:srgbClr val="C00000"/>
                </a:solidFill>
                <a:latin typeface="Franklin Gothic Demi Cond" pitchFamily="34" charset="0"/>
              </a:rPr>
              <a:t>парашут</a:t>
            </a:r>
            <a:r>
              <a:rPr lang="ru-RU" sz="2800" dirty="0" smtClean="0">
                <a:solidFill>
                  <a:srgbClr val="C00000"/>
                </a:solidFill>
                <a:latin typeface="Franklin Gothic Demi Cond" pitchFamily="34" charset="0"/>
              </a:rPr>
              <a:t>?</a:t>
            </a:r>
            <a:endParaRPr lang="ru-RU" sz="2800" dirty="0">
              <a:solidFill>
                <a:srgbClr val="C00000"/>
              </a:solidFill>
              <a:latin typeface="Franklin Gothic Demi Cond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395536" y="1628800"/>
            <a:ext cx="3008313" cy="6336704"/>
          </a:xfrm>
        </p:spPr>
        <p:txBody>
          <a:bodyPr>
            <a:normAutofit/>
          </a:bodyPr>
          <a:lstStyle/>
          <a:p>
            <a:r>
              <a:rPr lang="ru-RU" sz="2000" b="1" i="1" dirty="0"/>
              <a:t>Першим </a:t>
            </a:r>
            <a:r>
              <a:rPr lang="ru-RU" sz="2000" b="1" i="1" dirty="0" err="1"/>
              <a:t>кроком</a:t>
            </a:r>
            <a:r>
              <a:rPr lang="ru-RU" sz="2000" b="1" i="1" dirty="0"/>
              <a:t> до </a:t>
            </a:r>
            <a:r>
              <a:rPr lang="ru-RU" sz="2000" b="1" i="1" dirty="0" err="1"/>
              <a:t>успішного</a:t>
            </a:r>
            <a:r>
              <a:rPr lang="ru-RU" sz="2000" b="1" i="1" dirty="0"/>
              <a:t> </a:t>
            </a:r>
            <a:r>
              <a:rPr lang="ru-RU" sz="2000" b="1" i="1" dirty="0" err="1"/>
              <a:t>пілотування</a:t>
            </a:r>
            <a:r>
              <a:rPr lang="ru-RU" sz="2000" b="1" i="1" dirty="0"/>
              <a:t> </a:t>
            </a:r>
            <a:r>
              <a:rPr lang="ru-RU" sz="2000" b="1" i="1" dirty="0" err="1"/>
              <a:t>парашута</a:t>
            </a:r>
            <a:r>
              <a:rPr lang="ru-RU" sz="2000" b="1" i="1" dirty="0"/>
              <a:t> є </a:t>
            </a:r>
            <a:r>
              <a:rPr lang="ru-RU" sz="2000" b="1" i="1" dirty="0" err="1"/>
              <a:t>його</a:t>
            </a:r>
            <a:r>
              <a:rPr lang="ru-RU" sz="2000" b="1" i="1" dirty="0"/>
              <a:t> </a:t>
            </a:r>
            <a:r>
              <a:rPr lang="ru-RU" sz="2000" b="1" i="1" dirty="0" err="1"/>
              <a:t>належне</a:t>
            </a:r>
            <a:r>
              <a:rPr lang="ru-RU" sz="2000" b="1" i="1" dirty="0"/>
              <a:t> </a:t>
            </a:r>
            <a:r>
              <a:rPr lang="ru-RU" sz="2000" b="1" i="1" dirty="0" err="1"/>
              <a:t>розкриття</a:t>
            </a:r>
            <a:r>
              <a:rPr lang="ru-RU" sz="2000" b="1" i="1" dirty="0"/>
              <a:t>.</a:t>
            </a:r>
          </a:p>
          <a:p>
            <a:r>
              <a:rPr lang="ru-RU" sz="2000" b="1" i="1" dirty="0" err="1"/>
              <a:t>Парашути</a:t>
            </a:r>
            <a:r>
              <a:rPr lang="ru-RU" sz="2000" b="1" i="1" dirty="0"/>
              <a:t> </a:t>
            </a:r>
            <a:r>
              <a:rPr lang="ru-RU" sz="2000" b="1" i="1" dirty="0" err="1"/>
              <a:t>упаковані</a:t>
            </a:r>
            <a:r>
              <a:rPr lang="ru-RU" sz="2000" b="1" i="1" dirty="0"/>
              <a:t> в </a:t>
            </a:r>
            <a:r>
              <a:rPr lang="ru-RU" sz="2000" b="1" i="1" dirty="0" err="1"/>
              <a:t>контейнери</a:t>
            </a:r>
            <a:r>
              <a:rPr lang="ru-RU" sz="2000" b="1" i="1" dirty="0"/>
              <a:t>, </a:t>
            </a:r>
            <a:r>
              <a:rPr lang="ru-RU" sz="2000" b="1" i="1" dirty="0" err="1"/>
              <a:t>щоб</a:t>
            </a:r>
            <a:r>
              <a:rPr lang="ru-RU" sz="2000" b="1" i="1" dirty="0"/>
              <a:t> </a:t>
            </a:r>
            <a:r>
              <a:rPr lang="ru-RU" sz="2000" b="1" i="1" dirty="0" err="1"/>
              <a:t>клітини</a:t>
            </a:r>
            <a:r>
              <a:rPr lang="ru-RU" sz="2000" b="1" i="1" dirty="0"/>
              <a:t> </a:t>
            </a:r>
            <a:r>
              <a:rPr lang="ru-RU" sz="2000" b="1" i="1" dirty="0" err="1"/>
              <a:t>були</a:t>
            </a:r>
            <a:r>
              <a:rPr lang="ru-RU" sz="2000" b="1" i="1" dirty="0"/>
              <a:t> </a:t>
            </a:r>
            <a:r>
              <a:rPr lang="ru-RU" sz="2000" b="1" i="1" dirty="0" err="1"/>
              <a:t>спрямовані</a:t>
            </a:r>
            <a:r>
              <a:rPr lang="ru-RU" sz="2000" b="1" i="1" dirty="0"/>
              <a:t> вперед. Коли </a:t>
            </a:r>
            <a:r>
              <a:rPr lang="ru-RU" sz="2000" b="1" i="1" dirty="0" err="1"/>
              <a:t>парашут</a:t>
            </a:r>
            <a:r>
              <a:rPr lang="ru-RU" sz="2000" b="1" i="1" dirty="0"/>
              <a:t> </a:t>
            </a:r>
            <a:r>
              <a:rPr lang="ru-RU" sz="2000" b="1" i="1" dirty="0" err="1"/>
              <a:t>розгортається</a:t>
            </a:r>
            <a:r>
              <a:rPr lang="ru-RU" sz="2000" b="1" i="1" dirty="0"/>
              <a:t>, </a:t>
            </a:r>
            <a:r>
              <a:rPr lang="ru-RU" sz="2000" b="1" i="1" dirty="0" err="1"/>
              <a:t>повітря</a:t>
            </a:r>
            <a:r>
              <a:rPr lang="ru-RU" sz="2000" b="1" i="1" dirty="0"/>
              <a:t> </a:t>
            </a:r>
            <a:r>
              <a:rPr lang="ru-RU" sz="2000" b="1" i="1" dirty="0" err="1"/>
              <a:t>миттєво</a:t>
            </a:r>
            <a:r>
              <a:rPr lang="ru-RU" sz="2000" b="1" i="1" dirty="0"/>
              <a:t> </a:t>
            </a:r>
            <a:r>
              <a:rPr lang="ru-RU" sz="2000" b="1" i="1" dirty="0" err="1"/>
              <a:t>надходить</a:t>
            </a:r>
            <a:r>
              <a:rPr lang="ru-RU" sz="2000" b="1" i="1" dirty="0"/>
              <a:t> </a:t>
            </a:r>
            <a:r>
              <a:rPr lang="ru-RU" sz="2000" b="1" i="1" dirty="0" err="1"/>
              <a:t>всередину</a:t>
            </a:r>
            <a:r>
              <a:rPr lang="ru-RU" sz="2000" b="1" i="1" dirty="0"/>
              <a:t>. </a:t>
            </a:r>
          </a:p>
          <a:p>
            <a:endParaRPr lang="ru-RU" sz="2000" b="1" i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9362" y="2890837"/>
            <a:ext cx="2143125" cy="2143125"/>
          </a:xfrm>
        </p:spPr>
      </p:pic>
    </p:spTree>
    <p:extLst>
      <p:ext uri="{BB962C8B-B14F-4D97-AF65-F5344CB8AC3E}">
        <p14:creationId xmlns:p14="http://schemas.microsoft.com/office/powerpoint/2010/main" val="1260884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 </a:t>
            </a:r>
            <a:r>
              <a:rPr lang="ru-RU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парашут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повертається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Як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працює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парашут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з поворотами?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Парашути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з’єднані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з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їх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павітряними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контейнерами стропами. По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суті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,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це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надміцні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струни,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прикріплені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в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різних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точках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нижньої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сторони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парашута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.</a:t>
            </a:r>
          </a:p>
          <a:p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Рульові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стропи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розташовані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на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задній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частині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парашута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. До них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прикріплені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«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перемикачі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»,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що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дають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парашутисту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ручки, за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які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можна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триматися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для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зручності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управління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. 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Їхня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мета —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дозволити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парашутисту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повернути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парашут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. Натиск на правому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перемикачі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керма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змушує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парашут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повертати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праворуч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. 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Потягнувши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ліворуч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, він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повертає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ліворуч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. 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Одночасне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потягування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обох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перемикачів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змушує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купол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сповільнити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швидкість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спуску,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вирівнюючись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0127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парашути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спускаються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Внутрішня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конструкція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парашута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дозволяє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йому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спускатися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з 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керованою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швидкістю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. 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Парашутисти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часто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говорять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про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досвід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польоту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на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парашуті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як про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спокійне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ковзання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в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повітрі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. </a:t>
            </a:r>
          </a:p>
          <a:p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Це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,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звичайно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, за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умови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,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що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ми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нічого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не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робимо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,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щоб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змінити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фактичні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характеристики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польоту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. Коли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парашут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використовує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перемикачі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,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щоб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опустити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рульові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лінії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і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повернути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,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парашут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автоматично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спускається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трохи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швидше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. 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Більш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просунуті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пілоти-парашутисти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використовують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техніку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, яка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називається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 «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підвищення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», яка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збільшує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швидкість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їх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зниження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та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створює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свистячий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 звук, коли вони </a:t>
            </a:r>
            <a:r>
              <a:rPr lang="ru-RU" b="0" i="0" dirty="0" err="1" smtClean="0">
                <a:solidFill>
                  <a:srgbClr val="2D2D2D"/>
                </a:solidFill>
                <a:effectLst/>
                <a:latin typeface="Open Sans"/>
              </a:rPr>
              <a:t>приземляються</a:t>
            </a:r>
            <a:r>
              <a:rPr lang="ru-RU" b="0" i="0" dirty="0" smtClean="0">
                <a:solidFill>
                  <a:srgbClr val="2D2D2D"/>
                </a:solidFill>
                <a:effectLst/>
                <a:latin typeface="Open Sans"/>
              </a:rPr>
              <a:t>. 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2168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парашути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приземлюються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Як </a:t>
            </a:r>
            <a:r>
              <a:rPr lang="ru-RU" dirty="0" err="1" smtClean="0"/>
              <a:t>працює</a:t>
            </a:r>
            <a:r>
              <a:rPr lang="ru-RU" dirty="0" smtClean="0"/>
              <a:t> </a:t>
            </a:r>
            <a:r>
              <a:rPr lang="ru-RU" dirty="0" err="1" smtClean="0"/>
              <a:t>парашут</a:t>
            </a:r>
            <a:r>
              <a:rPr lang="ru-RU" dirty="0" smtClean="0"/>
              <a:t> на </a:t>
            </a:r>
            <a:r>
              <a:rPr lang="ru-RU" dirty="0" err="1" smtClean="0"/>
              <a:t>приземленні</a:t>
            </a:r>
            <a:r>
              <a:rPr lang="ru-RU" dirty="0" smtClean="0"/>
              <a:t>? Коли </a:t>
            </a:r>
            <a:r>
              <a:rPr lang="ru-RU" dirty="0" err="1" smtClean="0"/>
              <a:t>парашутист</a:t>
            </a:r>
            <a:r>
              <a:rPr lang="ru-RU" dirty="0" smtClean="0"/>
              <a:t> </a:t>
            </a:r>
            <a:r>
              <a:rPr lang="ru-RU" dirty="0" err="1" smtClean="0"/>
              <a:t>приземляється</a:t>
            </a:r>
            <a:r>
              <a:rPr lang="ru-RU" dirty="0" smtClean="0"/>
              <a:t>, він </a:t>
            </a:r>
            <a:r>
              <a:rPr lang="ru-RU" dirty="0" err="1" smtClean="0"/>
              <a:t>використовує</a:t>
            </a:r>
            <a:r>
              <a:rPr lang="ru-RU" dirty="0" smtClean="0"/>
              <a:t> </a:t>
            </a:r>
            <a:r>
              <a:rPr lang="ru-RU" dirty="0" err="1" smtClean="0"/>
              <a:t>перемикачі</a:t>
            </a:r>
            <a:r>
              <a:rPr lang="ru-RU" dirty="0" smtClean="0"/>
              <a:t> керма,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уповільнити</a:t>
            </a:r>
            <a:r>
              <a:rPr lang="ru-RU" dirty="0" smtClean="0"/>
              <a:t> спуск </a:t>
            </a:r>
            <a:r>
              <a:rPr lang="ru-RU" dirty="0" err="1" smtClean="0"/>
              <a:t>парашута</a:t>
            </a:r>
            <a:r>
              <a:rPr lang="ru-RU" dirty="0" smtClean="0"/>
              <a:t> до </a:t>
            </a:r>
            <a:r>
              <a:rPr lang="ru-RU" dirty="0" err="1" smtClean="0"/>
              <a:t>мінімуму</a:t>
            </a:r>
            <a:r>
              <a:rPr lang="ru-RU" dirty="0" smtClean="0"/>
              <a:t>, </a:t>
            </a:r>
            <a:r>
              <a:rPr lang="ru-RU" dirty="0" err="1" smtClean="0"/>
              <a:t>полегшуючи</a:t>
            </a:r>
            <a:r>
              <a:rPr lang="ru-RU" dirty="0" smtClean="0"/>
              <a:t> </a:t>
            </a:r>
            <a:r>
              <a:rPr lang="ru-RU" dirty="0" err="1" smtClean="0"/>
              <a:t>м’яке</a:t>
            </a:r>
            <a:r>
              <a:rPr lang="ru-RU" dirty="0" smtClean="0"/>
              <a:t> </a:t>
            </a:r>
            <a:r>
              <a:rPr lang="ru-RU" dirty="0" err="1" smtClean="0"/>
              <a:t>приземлення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парашутист</a:t>
            </a:r>
            <a:r>
              <a:rPr lang="ru-RU" dirty="0" smtClean="0"/>
              <a:t>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натискає</a:t>
            </a:r>
            <a:r>
              <a:rPr lang="ru-RU" dirty="0" smtClean="0"/>
              <a:t> </a:t>
            </a:r>
            <a:r>
              <a:rPr lang="ru-RU" dirty="0" err="1" smtClean="0"/>
              <a:t>обидва</a:t>
            </a:r>
            <a:r>
              <a:rPr lang="ru-RU" dirty="0" smtClean="0"/>
              <a:t> </a:t>
            </a:r>
            <a:r>
              <a:rPr lang="ru-RU" dirty="0" err="1" smtClean="0"/>
              <a:t>перемикача</a:t>
            </a:r>
            <a:r>
              <a:rPr lang="ru-RU" dirty="0" smtClean="0"/>
              <a:t> керма, </a:t>
            </a:r>
            <a:r>
              <a:rPr lang="ru-RU" dirty="0" err="1" smtClean="0"/>
              <a:t>керуючим</a:t>
            </a:r>
            <a:r>
              <a:rPr lang="ru-RU" dirty="0" smtClean="0"/>
              <a:t>, але </a:t>
            </a:r>
            <a:r>
              <a:rPr lang="ru-RU" dirty="0" err="1" smtClean="0"/>
              <a:t>наполегливим</a:t>
            </a:r>
            <a:r>
              <a:rPr lang="ru-RU" dirty="0" smtClean="0"/>
              <a:t> маневром,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називається</a:t>
            </a:r>
            <a:r>
              <a:rPr lang="ru-RU" dirty="0" smtClean="0"/>
              <a:t> «</a:t>
            </a:r>
            <a:r>
              <a:rPr lang="ru-RU" dirty="0" err="1" smtClean="0"/>
              <a:t>розмах</a:t>
            </a:r>
            <a:r>
              <a:rPr lang="ru-RU" dirty="0" smtClean="0"/>
              <a:t>».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рух</a:t>
            </a:r>
            <a:r>
              <a:rPr lang="ru-RU" dirty="0" smtClean="0"/>
              <a:t> </a:t>
            </a:r>
            <a:r>
              <a:rPr lang="ru-RU" dirty="0" err="1" smtClean="0"/>
              <a:t>пригнічує</a:t>
            </a:r>
            <a:r>
              <a:rPr lang="ru-RU" dirty="0" smtClean="0"/>
              <a:t> </a:t>
            </a:r>
            <a:r>
              <a:rPr lang="ru-RU" dirty="0" err="1" smtClean="0"/>
              <a:t>задню</a:t>
            </a:r>
            <a:r>
              <a:rPr lang="ru-RU" dirty="0" smtClean="0"/>
              <a:t> </a:t>
            </a:r>
            <a:r>
              <a:rPr lang="ru-RU" dirty="0" err="1" smtClean="0"/>
              <a:t>частину</a:t>
            </a:r>
            <a:r>
              <a:rPr lang="ru-RU" dirty="0" smtClean="0"/>
              <a:t> </a:t>
            </a:r>
            <a:r>
              <a:rPr lang="ru-RU" dirty="0" err="1" smtClean="0"/>
              <a:t>парашута</a:t>
            </a:r>
            <a:r>
              <a:rPr lang="ru-RU" dirty="0" smtClean="0"/>
              <a:t>, </a:t>
            </a:r>
            <a:r>
              <a:rPr lang="ru-RU" dirty="0" err="1" smtClean="0"/>
              <a:t>змушуючи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сплющуватися</a:t>
            </a:r>
            <a:r>
              <a:rPr lang="ru-RU" dirty="0" smtClean="0"/>
              <a:t> і </a:t>
            </a:r>
            <a:r>
              <a:rPr lang="ru-RU" dirty="0" err="1" smtClean="0"/>
              <a:t>зменшуючи</a:t>
            </a:r>
            <a:r>
              <a:rPr lang="ru-RU" dirty="0" smtClean="0"/>
              <a:t> </a:t>
            </a:r>
            <a:r>
              <a:rPr lang="ru-RU" dirty="0" err="1" smtClean="0"/>
              <a:t>швидкість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зниження</a:t>
            </a:r>
            <a:r>
              <a:rPr lang="ru-RU" dirty="0" smtClean="0"/>
              <a:t>. Для </a:t>
            </a:r>
            <a:r>
              <a:rPr lang="ru-RU" dirty="0" err="1" smtClean="0"/>
              <a:t>досвідчених</a:t>
            </a:r>
            <a:r>
              <a:rPr lang="ru-RU" dirty="0" smtClean="0"/>
              <a:t> </a:t>
            </a:r>
            <a:r>
              <a:rPr lang="ru-RU" dirty="0" err="1" smtClean="0"/>
              <a:t>парашутистів</a:t>
            </a:r>
            <a:r>
              <a:rPr lang="ru-RU" dirty="0" smtClean="0"/>
              <a:t> </a:t>
            </a:r>
            <a:r>
              <a:rPr lang="ru-RU" dirty="0" err="1" smtClean="0"/>
              <a:t>приземлення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робиться</a:t>
            </a:r>
            <a:r>
              <a:rPr lang="ru-RU" dirty="0" smtClean="0"/>
              <a:t> </a:t>
            </a:r>
            <a:r>
              <a:rPr lang="ru-RU" dirty="0" err="1" smtClean="0"/>
              <a:t>наступним</a:t>
            </a:r>
            <a:r>
              <a:rPr lang="ru-RU" dirty="0" smtClean="0"/>
              <a:t> чином – </a:t>
            </a:r>
            <a:r>
              <a:rPr lang="ru-RU" dirty="0" err="1" smtClean="0"/>
              <a:t>м’який</a:t>
            </a:r>
            <a:r>
              <a:rPr lang="ru-RU" dirty="0" smtClean="0"/>
              <a:t> </a:t>
            </a:r>
            <a:r>
              <a:rPr lang="ru-RU" dirty="0" err="1" smtClean="0"/>
              <a:t>крок</a:t>
            </a:r>
            <a:r>
              <a:rPr lang="ru-RU" dirty="0" smtClean="0"/>
              <a:t> вперед, а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парашут</a:t>
            </a:r>
            <a:r>
              <a:rPr lang="ru-RU" dirty="0" smtClean="0"/>
              <a:t> </a:t>
            </a:r>
            <a:r>
              <a:rPr lang="ru-RU" dirty="0" err="1" smtClean="0"/>
              <a:t>падає</a:t>
            </a:r>
            <a:r>
              <a:rPr lang="ru-RU" dirty="0" smtClean="0"/>
              <a:t> на землю, коли </a:t>
            </a:r>
            <a:r>
              <a:rPr lang="ru-RU" dirty="0" err="1" smtClean="0"/>
              <a:t>повітря</a:t>
            </a:r>
            <a:r>
              <a:rPr lang="ru-RU" dirty="0" smtClean="0"/>
              <a:t> </a:t>
            </a:r>
            <a:r>
              <a:rPr lang="ru-RU" dirty="0" err="1" smtClean="0"/>
              <a:t>перестає</a:t>
            </a:r>
            <a:r>
              <a:rPr lang="ru-RU" dirty="0" smtClean="0"/>
              <a:t> </a:t>
            </a:r>
            <a:r>
              <a:rPr lang="ru-RU" dirty="0" err="1" smtClean="0"/>
              <a:t>надходити</a:t>
            </a:r>
            <a:r>
              <a:rPr lang="ru-RU" dirty="0" smtClean="0"/>
              <a:t> в </a:t>
            </a:r>
            <a:r>
              <a:rPr lang="ru-RU" dirty="0" err="1" smtClean="0"/>
              <a:t>нього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76950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</TotalTime>
  <Words>191</Words>
  <Application>Microsoft Office PowerPoint</Application>
  <PresentationFormat>Экран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як працює парашут?</vt:lpstr>
      <vt:lpstr>Як працює парашут?</vt:lpstr>
      <vt:lpstr>Як парашут літає? </vt:lpstr>
      <vt:lpstr>Як відкривається парашут?</vt:lpstr>
      <vt:lpstr>Як парашут повертається?</vt:lpstr>
      <vt:lpstr>Як парашути спускаються</vt:lpstr>
      <vt:lpstr>Як парашути приземлюються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Як працює парашут?</dc:title>
  <dc:creator>Admin</dc:creator>
  <cp:lastModifiedBy>Admin</cp:lastModifiedBy>
  <cp:revision>4</cp:revision>
  <dcterms:created xsi:type="dcterms:W3CDTF">2022-12-22T14:43:49Z</dcterms:created>
  <dcterms:modified xsi:type="dcterms:W3CDTF">2022-12-22T15:22:42Z</dcterms:modified>
</cp:coreProperties>
</file>