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0" r:id="rId4"/>
    <p:sldId id="271" r:id="rId5"/>
    <p:sldId id="272" r:id="rId6"/>
    <p:sldId id="269" r:id="rId7"/>
    <p:sldId id="262" r:id="rId8"/>
    <p:sldId id="257" r:id="rId9"/>
    <p:sldId id="258" r:id="rId10"/>
    <p:sldId id="264" r:id="rId11"/>
    <p:sldId id="263" r:id="rId12"/>
    <p:sldId id="261" r:id="rId13"/>
    <p:sldId id="259" r:id="rId14"/>
    <p:sldId id="260" r:id="rId15"/>
    <p:sldId id="265" r:id="rId16"/>
    <p:sldId id="266" r:id="rId17"/>
    <p:sldId id="267" r:id="rId18"/>
    <p:sldId id="273" r:id="rId19"/>
    <p:sldId id="274" r:id="rId20"/>
    <p:sldId id="275" r:id="rId2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84784" y="899592"/>
            <a:ext cx="379302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err="1" smtClean="0">
                <a:solidFill>
                  <a:srgbClr val="FF0000"/>
                </a:solidFill>
              </a:rPr>
              <a:t>Цікаве</a:t>
            </a:r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endParaRPr lang="ru-RU" sz="8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8000" b="1" dirty="0" err="1" smtClean="0">
                <a:solidFill>
                  <a:srgbClr val="FF0000"/>
                </a:solidFill>
              </a:rPr>
              <a:t>читання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936" y="3347864"/>
            <a:ext cx="2939058" cy="313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zin.org.ua/wp-content/uploads/2019/01/47684151_2019719548089281_436891904362990796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395536"/>
            <a:ext cx="5794375" cy="8204201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104" y="6732240"/>
            <a:ext cx="1968671" cy="210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s://zin.org.ua/wp-content/uploads/2019/01/47682168_2019719448089291_46199567725247856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395536"/>
            <a:ext cx="5794375" cy="82042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6948264"/>
            <a:ext cx="882486" cy="12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827584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704" y="3563888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4702" y="7005786"/>
            <a:ext cx="2003298" cy="213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s://zin.org.ua/wp-content/uploads/2019/01/48357074_2019719188089317_55882105962574643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395536"/>
            <a:ext cx="5794375" cy="82042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8" y="827584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3347864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5508104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7092280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3056" y="7020272"/>
            <a:ext cx="1570906" cy="167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s://zin.org.ua/wp-content/uploads/2019/01/48064386_2019719728089263_23551488858794229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611560"/>
            <a:ext cx="5794375" cy="82042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8" y="899592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6444208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8" y="7236296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1008" y="7452320"/>
            <a:ext cx="135488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zin.org.ua/wp-content/uploads/2019/01/48206630_2019719034755999_83215100452169318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467544"/>
            <a:ext cx="5794375" cy="82042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971600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3851920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6948264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8960" y="7236296"/>
            <a:ext cx="1282874" cy="136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https://zin.org.ua/wp-content/uploads/2019/01/47689062_2019719114755991_46383948180184104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539552"/>
            <a:ext cx="5794375" cy="82042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6876256"/>
            <a:ext cx="882486" cy="12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899592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704" y="3563888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96" y="6012160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6952" y="7164288"/>
            <a:ext cx="1428955" cy="152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s://zin.org.ua/wp-content/uploads/2019/01/48052472_2019719661422603_39039789124634542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395536"/>
            <a:ext cx="5794375" cy="82042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176" y="6804248"/>
            <a:ext cx="1386542" cy="139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827584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3491880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696" y="7159868"/>
            <a:ext cx="1858938" cy="198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s://zin.org.ua/wp-content/uploads/2019/01/50601712_2008232292559589_319768024653496320_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539552"/>
            <a:ext cx="5472608" cy="793164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395536"/>
            <a:ext cx="1122065" cy="11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 descr="https://4.bp.blogspot.com/-CKlJ3pCt8xo/WoFEVBdoDYI/AAAAAAAADAw/0f6JF9TL7h40YlgmxicE-6KOTWOz5NXygCLcBGAs/s400/phoca_thumb_l_teksti-dlya-chitannya-z-kartinkami%2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539552"/>
            <a:ext cx="5472608" cy="756084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3096" y="7308304"/>
            <a:ext cx="882486" cy="12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712" y="611560"/>
            <a:ext cx="968921" cy="96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 descr="https://4.bp.blogspot.com/-kwziQX5HOqE/WoFEUYrP1wI/AAAAAAAADAk/Og2VgZGTx1cCSwi41wb6ErhhvdOq8z_XACLcBGAs/s400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683568"/>
            <a:ext cx="5544616" cy="763284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0" y="467544"/>
            <a:ext cx="978049" cy="97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 descr="https://3.bp.blogspot.com/-tR3777uBjSQ/WoFERlMxZeI/AAAAAAAADAY/hF7ZdeU40w44H4wlvll1c091_JrtJ5fXACLcBGAs/s400/507078349_3_price-bb0e1825-c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1475656"/>
            <a:ext cx="5400600" cy="532859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5024" y="7020272"/>
            <a:ext cx="882486" cy="12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539552"/>
            <a:ext cx="1085106" cy="108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704" y="6804248"/>
            <a:ext cx="1742306" cy="185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611560"/>
            <a:ext cx="5616624" cy="785963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0"/>
            <a:ext cx="1593632" cy="149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b="16125"/>
          <a:stretch>
            <a:fillRect/>
          </a:stretch>
        </p:blipFill>
        <p:spPr bwMode="auto">
          <a:xfrm>
            <a:off x="332656" y="683568"/>
            <a:ext cx="5904656" cy="7920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1691680"/>
            <a:ext cx="5877272" cy="546893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5024" y="0"/>
            <a:ext cx="2197273" cy="20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3056" y="7020272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672" y="7164288"/>
            <a:ext cx="1454721" cy="155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zin.org.ua/wp-content/uploads/2019/01/48373340_2019719041422665_469953724659479347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395536"/>
            <a:ext cx="5794375" cy="82042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8" y="827584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s://zin.org.ua/wp-content/uploads/2019/01/48367802_2019719641422605_79667033895998586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395536"/>
            <a:ext cx="5794375" cy="820420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976" y="7236296"/>
            <a:ext cx="882486" cy="12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827584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3923928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5580112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s://zin.org.ua/wp-content/uploads/2019/01/48079680_2019719111422658_398736311265001472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539552"/>
            <a:ext cx="5794375" cy="82042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192" y="6732240"/>
            <a:ext cx="1170518" cy="153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827584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3635896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5868144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283878"/>
            <a:ext cx="1742753" cy="186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s://zin.org.ua/wp-content/uploads/2019/01/47685627_2019719201422649_65946127275351080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539552"/>
            <a:ext cx="5794375" cy="806018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160" y="6444208"/>
            <a:ext cx="138654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827584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3275856"/>
            <a:ext cx="75245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556</dc:creator>
  <cp:lastModifiedBy>556</cp:lastModifiedBy>
  <cp:revision>7</cp:revision>
  <dcterms:created xsi:type="dcterms:W3CDTF">2019-12-06T17:10:33Z</dcterms:created>
  <dcterms:modified xsi:type="dcterms:W3CDTF">2019-12-06T18:27:30Z</dcterms:modified>
</cp:coreProperties>
</file>