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60" r:id="rId5"/>
    <p:sldId id="261" r:id="rId6"/>
    <p:sldId id="265" r:id="rId7"/>
    <p:sldId id="267" r:id="rId8"/>
    <p:sldId id="262" r:id="rId9"/>
    <p:sldId id="266" r:id="rId10"/>
    <p:sldId id="264" r:id="rId11"/>
    <p:sldId id="263" r:id="rId12"/>
    <p:sldId id="269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FA94-891E-4B96-8AC1-631F7B38062F}" type="datetimeFigureOut">
              <a:rPr lang="uk-UA" smtClean="0"/>
              <a:t>13.10.2023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F9CA-4FEA-4550-ADBB-4622637952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FA94-891E-4B96-8AC1-631F7B38062F}" type="datetimeFigureOut">
              <a:rPr lang="uk-UA" smtClean="0"/>
              <a:t>13.10.2023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F9CA-4FEA-4550-ADBB-4622637952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FA94-891E-4B96-8AC1-631F7B38062F}" type="datetimeFigureOut">
              <a:rPr lang="uk-UA" smtClean="0"/>
              <a:t>13.10.2023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F9CA-4FEA-4550-ADBB-4622637952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FA94-891E-4B96-8AC1-631F7B38062F}" type="datetimeFigureOut">
              <a:rPr lang="uk-UA" smtClean="0"/>
              <a:t>13.10.2023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F9CA-4FEA-4550-ADBB-4622637952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FA94-891E-4B96-8AC1-631F7B38062F}" type="datetimeFigureOut">
              <a:rPr lang="uk-UA" smtClean="0"/>
              <a:t>13.10.2023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F9CA-4FEA-4550-ADBB-4622637952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FA94-891E-4B96-8AC1-631F7B38062F}" type="datetimeFigureOut">
              <a:rPr lang="uk-UA" smtClean="0"/>
              <a:t>13.10.2023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F9CA-4FEA-4550-ADBB-4622637952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FA94-891E-4B96-8AC1-631F7B38062F}" type="datetimeFigureOut">
              <a:rPr lang="uk-UA" smtClean="0"/>
              <a:t>13.10.2023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F9CA-4FEA-4550-ADBB-4622637952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FA94-891E-4B96-8AC1-631F7B38062F}" type="datetimeFigureOut">
              <a:rPr lang="uk-UA" smtClean="0"/>
              <a:t>13.10.2023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F9CA-4FEA-4550-ADBB-4622637952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FA94-891E-4B96-8AC1-631F7B38062F}" type="datetimeFigureOut">
              <a:rPr lang="uk-UA" smtClean="0"/>
              <a:t>13.10.2023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F9CA-4FEA-4550-ADBB-4622637952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FA94-891E-4B96-8AC1-631F7B38062F}" type="datetimeFigureOut">
              <a:rPr lang="uk-UA" smtClean="0"/>
              <a:t>13.10.2023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F9CA-4FEA-4550-ADBB-4622637952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FA94-891E-4B96-8AC1-631F7B38062F}" type="datetimeFigureOut">
              <a:rPr lang="uk-UA" smtClean="0"/>
              <a:t>13.10.2023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F9CA-4FEA-4550-ADBB-4622637952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5FA94-891E-4B96-8AC1-631F7B38062F}" type="datetimeFigureOut">
              <a:rPr lang="uk-UA" smtClean="0"/>
              <a:t>13.10.2023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EF9CA-4FEA-4550-ADBB-4622637952D6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163208"/>
            <a:ext cx="7886698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060848"/>
            <a:ext cx="6172200" cy="1584176"/>
          </a:xfrm>
        </p:spPr>
        <p:txBody>
          <a:bodyPr>
            <a:normAutofit/>
          </a:bodyPr>
          <a:lstStyle/>
          <a:p>
            <a:r>
              <a:rPr lang="uk-UA" sz="5400" dirty="0" smtClean="0">
                <a:solidFill>
                  <a:schemeClr val="bg1"/>
                </a:solidFill>
              </a:rPr>
              <a:t>Що можуть нанотехнології</a:t>
            </a:r>
            <a:endParaRPr lang="uk-UA" sz="5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3789040"/>
            <a:ext cx="3022104" cy="1944216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Підготував            учень 7 класу         </a:t>
            </a:r>
            <a:r>
              <a:rPr lang="uk-UA" dirty="0" err="1" smtClean="0">
                <a:solidFill>
                  <a:schemeClr val="bg1"/>
                </a:solidFill>
              </a:rPr>
              <a:t>петрівського</a:t>
            </a:r>
            <a:r>
              <a:rPr lang="uk-UA" dirty="0" smtClean="0">
                <a:solidFill>
                  <a:schemeClr val="bg1"/>
                </a:solidFill>
              </a:rPr>
              <a:t> ліцею                  </a:t>
            </a:r>
            <a:r>
              <a:rPr lang="uk-UA" dirty="0" err="1" smtClean="0">
                <a:solidFill>
                  <a:schemeClr val="bg1"/>
                </a:solidFill>
              </a:rPr>
              <a:t>Кубатін</a:t>
            </a:r>
            <a:r>
              <a:rPr lang="uk-UA" dirty="0" smtClean="0">
                <a:solidFill>
                  <a:schemeClr val="bg1"/>
                </a:solidFill>
              </a:rPr>
              <a:t> Михайло 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280831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265" y="180225"/>
            <a:ext cx="244827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01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370533"/>
          </a:xfrm>
        </p:spPr>
        <p:txBody>
          <a:bodyPr>
            <a:normAutofit/>
          </a:bodyPr>
          <a:lstStyle/>
          <a:p>
            <a:r>
              <a:rPr lang="uk-UA" sz="4400" dirty="0" smtClean="0">
                <a:solidFill>
                  <a:schemeClr val="bg1"/>
                </a:solidFill>
              </a:rPr>
              <a:t>Нанотехнології в повсякденному житті</a:t>
            </a:r>
            <a:endParaRPr lang="uk-UA" sz="4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1988840"/>
            <a:ext cx="6858000" cy="3268960"/>
          </a:xfrm>
        </p:spPr>
        <p:txBody>
          <a:bodyPr>
            <a:normAutofit fontScale="92500" lnSpcReduction="10000"/>
          </a:bodyPr>
          <a:lstStyle/>
          <a:p>
            <a:r>
              <a:rPr lang="uk-UA" sz="3200" dirty="0">
                <a:solidFill>
                  <a:schemeClr val="bg1"/>
                </a:solidFill>
              </a:rPr>
              <a:t>На даний момент нанотехнології настільки поширені в нашому житті, що іноді ми навіть і уявити не можемо, де нам зустрічаються їх сліди. Звичайно, найяскравішим і популярним прикладом використання </a:t>
            </a:r>
            <a:r>
              <a:rPr lang="uk-UA" sz="3200" dirty="0" err="1">
                <a:solidFill>
                  <a:schemeClr val="bg1"/>
                </a:solidFill>
              </a:rPr>
              <a:t>наночасток</a:t>
            </a:r>
            <a:r>
              <a:rPr lang="uk-UA" sz="3200" dirty="0">
                <a:solidFill>
                  <a:schemeClr val="bg1"/>
                </a:solidFill>
              </a:rPr>
              <a:t> і нанотехнологій є смартфони, планшети і різні кишенькові комп'ютери.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15" y="5068599"/>
            <a:ext cx="3240360" cy="1714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114924"/>
            <a:ext cx="3096344" cy="1743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1504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3"/>
            <a:ext cx="7886700" cy="1440159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Висновок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1772816"/>
            <a:ext cx="7886700" cy="4316837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3200" dirty="0" smtClean="0">
                <a:solidFill>
                  <a:schemeClr val="bg1"/>
                </a:solidFill>
              </a:rPr>
              <a:t>1.Дізнались що таке нанотехнології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3200" dirty="0" smtClean="0">
                <a:solidFill>
                  <a:schemeClr val="bg1"/>
                </a:solidFill>
              </a:rPr>
              <a:t>2.Дізнались що можуть нанотехнології</a:t>
            </a:r>
            <a:endParaRPr lang="uk-U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11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948470" y="1813368"/>
            <a:ext cx="7200800" cy="2808312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4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Дякую за увагу</a:t>
            </a:r>
            <a:endParaRPr lang="uk-UA" sz="4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2408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116632"/>
            <a:ext cx="2448272" cy="792088"/>
          </a:xfrm>
        </p:spPr>
        <p:txBody>
          <a:bodyPr>
            <a:noAutofit/>
          </a:bodyPr>
          <a:lstStyle/>
          <a:p>
            <a:r>
              <a:rPr lang="uk-UA" sz="6000" dirty="0" smtClean="0">
                <a:solidFill>
                  <a:schemeClr val="bg1"/>
                </a:solidFill>
              </a:rPr>
              <a:t>Мета</a:t>
            </a:r>
            <a:endParaRPr lang="uk-UA" sz="6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908720"/>
            <a:ext cx="6172200" cy="540060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3200" dirty="0" smtClean="0">
                <a:solidFill>
                  <a:schemeClr val="bg1"/>
                </a:solidFill>
              </a:rPr>
              <a:t>1.Дізнатись що таке нанотехнології.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3200" dirty="0" smtClean="0">
                <a:solidFill>
                  <a:schemeClr val="bg1"/>
                </a:solidFill>
              </a:rPr>
              <a:t>2.Дізнатись що можуть нанотехнології.</a:t>
            </a:r>
            <a:endParaRPr lang="uk-U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500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696744" cy="5400600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Нанотехнології – це область прикладної та фундаментальної науки, яка пов’язана з сукупністю теоретичного обґрунтування, практичних методів дослідження, аналізу, синтезу, методів виробництва, застосування продуктів із заданою атомною структурою шляхом контрольованого маніпулювання окремими атомами та молекулами. </a:t>
            </a:r>
            <a:r>
              <a:rPr lang="uk-UA" sz="3200" dirty="0" smtClean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Їх застосовують </a:t>
            </a:r>
            <a:r>
              <a:rPr lang="uk-UA" sz="32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в </a:t>
            </a:r>
            <a:r>
              <a:rPr lang="uk-UA" sz="3200" dirty="0" err="1" smtClean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екології,електрониці,медицині</a:t>
            </a:r>
            <a:r>
              <a:rPr lang="uk-UA" sz="32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7716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71400"/>
            <a:ext cx="9361040" cy="7128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543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Походження нанотехнологій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908050"/>
            <a:ext cx="9144000" cy="3817094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Вперше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запропонував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досліджувати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фізичні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тіла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на атомарному </a:t>
            </a:r>
            <a:r>
              <a:rPr lang="ru-RU" dirty="0" err="1" smtClean="0">
                <a:solidFill>
                  <a:schemeClr val="bg1"/>
                </a:solidFill>
              </a:rPr>
              <a:t>рівні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Ісаак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Ньютон у 1704 </a:t>
            </a:r>
            <a:r>
              <a:rPr lang="ru-RU" dirty="0" err="1" smtClean="0">
                <a:solidFill>
                  <a:schemeClr val="bg1"/>
                </a:solidFill>
              </a:rPr>
              <a:t>році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Концепції</a:t>
            </a:r>
            <a:r>
              <a:rPr lang="uk-UA" dirty="0">
                <a:solidFill>
                  <a:schemeClr val="bg1"/>
                </a:solidFill>
              </a:rPr>
              <a:t>, які передували нанотехнології, було вперше </a:t>
            </a:r>
            <a:r>
              <a:rPr lang="uk-UA" dirty="0" smtClean="0">
                <a:solidFill>
                  <a:schemeClr val="bg1"/>
                </a:solidFill>
              </a:rPr>
              <a:t>обговорено у </a:t>
            </a:r>
            <a:r>
              <a:rPr lang="uk-UA" dirty="0">
                <a:solidFill>
                  <a:schemeClr val="bg1"/>
                </a:solidFill>
              </a:rPr>
              <a:t>1959 </a:t>
            </a:r>
            <a:r>
              <a:rPr lang="uk-UA" dirty="0" smtClean="0">
                <a:solidFill>
                  <a:schemeClr val="bg1"/>
                </a:solidFill>
              </a:rPr>
              <a:t>році, </a:t>
            </a:r>
            <a:r>
              <a:rPr lang="uk-UA" dirty="0" smtClean="0">
                <a:solidFill>
                  <a:schemeClr val="bg1"/>
                </a:solidFill>
              </a:rPr>
              <a:t>американським фізиком </a:t>
            </a:r>
            <a:r>
              <a:rPr lang="uk-UA" dirty="0">
                <a:solidFill>
                  <a:schemeClr val="bg1"/>
                </a:solidFill>
              </a:rPr>
              <a:t>Річардом </a:t>
            </a:r>
            <a:r>
              <a:rPr lang="uk-UA" dirty="0" err="1">
                <a:solidFill>
                  <a:schemeClr val="bg1"/>
                </a:solidFill>
              </a:rPr>
              <a:t>Фейнманом</a:t>
            </a:r>
            <a:r>
              <a:rPr lang="uk-UA" dirty="0">
                <a:solidFill>
                  <a:schemeClr val="bg1"/>
                </a:solidFill>
              </a:rPr>
              <a:t> у його промові </a:t>
            </a:r>
            <a:r>
              <a:rPr lang="arn-CL" dirty="0">
                <a:solidFill>
                  <a:schemeClr val="bg1"/>
                </a:solidFill>
              </a:rPr>
              <a:t>There's Plenty of Room at the Bottom, </a:t>
            </a:r>
            <a:r>
              <a:rPr lang="uk-UA" dirty="0">
                <a:solidFill>
                  <a:schemeClr val="bg1"/>
                </a:solidFill>
              </a:rPr>
              <a:t>у якій він змалював можливість синтезу, за допомогою прямого маніпулювання атомами</a:t>
            </a:r>
            <a:r>
              <a:rPr lang="uk-UA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>
                <a:solidFill>
                  <a:schemeClr val="bg1"/>
                </a:solidFill>
              </a:rPr>
              <a:t>Вперше термін «нанотехнологія» вжив японський фізик </a:t>
            </a:r>
            <a:r>
              <a:rPr lang="uk-UA" dirty="0" err="1">
                <a:solidFill>
                  <a:schemeClr val="bg1"/>
                </a:solidFill>
              </a:rPr>
              <a:t>Норіо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err="1">
                <a:solidFill>
                  <a:schemeClr val="bg1"/>
                </a:solidFill>
              </a:rPr>
              <a:t>Танігуті</a:t>
            </a:r>
            <a:r>
              <a:rPr lang="uk-UA" dirty="0">
                <a:solidFill>
                  <a:schemeClr val="bg1"/>
                </a:solidFill>
              </a:rPr>
              <a:t> в 1974 році. Він назвав цим терміном виробництво виробів розміром у кілька </a:t>
            </a:r>
            <a:r>
              <a:rPr lang="uk-UA" dirty="0" smtClean="0">
                <a:solidFill>
                  <a:schemeClr val="bg1"/>
                </a:solidFill>
              </a:rPr>
              <a:t>нанометрів.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81128"/>
            <a:ext cx="3478311" cy="2276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0967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71400"/>
            <a:ext cx="9433048" cy="720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99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886700" cy="648072"/>
          </a:xfrm>
        </p:spPr>
        <p:txBody>
          <a:bodyPr>
            <a:normAutofit fontScale="90000"/>
          </a:bodyPr>
          <a:lstStyle/>
          <a:p>
            <a:r>
              <a:rPr lang="uk-UA" sz="4800" dirty="0" smtClean="0">
                <a:solidFill>
                  <a:schemeClr val="bg1"/>
                </a:solidFill>
              </a:rPr>
              <a:t>Нанотехнології в будівництві</a:t>
            </a:r>
            <a:endParaRPr lang="uk-UA" sz="48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692696"/>
            <a:ext cx="7886700" cy="4536504"/>
          </a:xfrm>
        </p:spPr>
        <p:txBody>
          <a:bodyPr>
            <a:noAutofit/>
          </a:bodyPr>
          <a:lstStyle/>
          <a:p>
            <a:r>
              <a:rPr lang="uk-UA" sz="2800" dirty="0" err="1" smtClean="0">
                <a:solidFill>
                  <a:schemeClr val="bg1"/>
                </a:solidFill>
              </a:rPr>
              <a:t>Іноваційні</a:t>
            </a:r>
            <a:r>
              <a:rPr lang="uk-UA" sz="2800" dirty="0" smtClean="0">
                <a:solidFill>
                  <a:schemeClr val="bg1"/>
                </a:solidFill>
              </a:rPr>
              <a:t> технології вже досить широко використовується у будівництві і вносять свої корективи у формування архітектури </a:t>
            </a:r>
            <a:r>
              <a:rPr lang="uk-UA" sz="2800" dirty="0" err="1" smtClean="0">
                <a:solidFill>
                  <a:schemeClr val="bg1"/>
                </a:solidFill>
              </a:rPr>
              <a:t>майбутнього.Завдяки</a:t>
            </a:r>
            <a:r>
              <a:rPr lang="uk-UA" sz="2800" dirty="0" smtClean="0">
                <a:solidFill>
                  <a:schemeClr val="bg1"/>
                </a:solidFill>
              </a:rPr>
              <a:t> результатам багаторічної праці вчених виробники значно покращують якості та властивості різних </a:t>
            </a:r>
            <a:r>
              <a:rPr lang="uk-UA" sz="2800" dirty="0" err="1" smtClean="0">
                <a:solidFill>
                  <a:schemeClr val="bg1"/>
                </a:solidFill>
              </a:rPr>
              <a:t>матеріалів,створюють</a:t>
            </a:r>
            <a:r>
              <a:rPr lang="uk-UA" sz="2800" dirty="0" smtClean="0">
                <a:solidFill>
                  <a:schemeClr val="bg1"/>
                </a:solidFill>
              </a:rPr>
              <a:t> нові  за своїми характеристиками і властивостями </a:t>
            </a:r>
            <a:r>
              <a:rPr lang="uk-UA" sz="2800" dirty="0" smtClean="0">
                <a:solidFill>
                  <a:schemeClr val="bg1"/>
                </a:solidFill>
              </a:rPr>
              <a:t>матеріали.                                        </a:t>
            </a:r>
            <a:r>
              <a:rPr lang="uk-UA" sz="2800" dirty="0" err="1" smtClean="0">
                <a:solidFill>
                  <a:schemeClr val="bg1"/>
                </a:solidFill>
              </a:rPr>
              <a:t>Наприклад:посилена</a:t>
            </a:r>
            <a:r>
              <a:rPr lang="uk-UA" sz="2800" dirty="0" smtClean="0">
                <a:solidFill>
                  <a:schemeClr val="bg1"/>
                </a:solidFill>
              </a:rPr>
              <a:t> </a:t>
            </a:r>
            <a:r>
              <a:rPr lang="uk-UA" sz="2800" dirty="0" err="1" smtClean="0">
                <a:solidFill>
                  <a:schemeClr val="bg1"/>
                </a:solidFill>
              </a:rPr>
              <a:t>сталь,надміцний</a:t>
            </a:r>
            <a:r>
              <a:rPr lang="uk-UA" sz="2800" dirty="0" smtClean="0">
                <a:solidFill>
                  <a:schemeClr val="bg1"/>
                </a:solidFill>
              </a:rPr>
              <a:t> </a:t>
            </a:r>
            <a:r>
              <a:rPr lang="uk-UA" sz="2800" dirty="0" err="1" smtClean="0">
                <a:solidFill>
                  <a:schemeClr val="bg1"/>
                </a:solidFill>
              </a:rPr>
              <a:t>бетон,композитна</a:t>
            </a:r>
            <a:r>
              <a:rPr lang="uk-UA" sz="2800" dirty="0" smtClean="0">
                <a:solidFill>
                  <a:schemeClr val="bg1"/>
                </a:solidFill>
              </a:rPr>
              <a:t> </a:t>
            </a:r>
            <a:r>
              <a:rPr lang="uk-UA" sz="2800" dirty="0" err="1" smtClean="0">
                <a:solidFill>
                  <a:schemeClr val="bg1"/>
                </a:solidFill>
              </a:rPr>
              <a:t>арматура,нанокомпозитні</a:t>
            </a:r>
            <a:r>
              <a:rPr lang="uk-UA" sz="2800" dirty="0" smtClean="0">
                <a:solidFill>
                  <a:schemeClr val="bg1"/>
                </a:solidFill>
              </a:rPr>
              <a:t> труби ,різні </a:t>
            </a:r>
            <a:r>
              <a:rPr lang="uk-UA" sz="2800" dirty="0" err="1" smtClean="0">
                <a:solidFill>
                  <a:schemeClr val="bg1"/>
                </a:solidFill>
              </a:rPr>
              <a:t>нанопокриття</a:t>
            </a:r>
            <a:r>
              <a:rPr lang="uk-UA" sz="2800" dirty="0" smtClean="0">
                <a:solidFill>
                  <a:schemeClr val="bg1"/>
                </a:solidFill>
              </a:rPr>
              <a:t>…</a:t>
            </a:r>
            <a:endParaRPr lang="uk-UA" sz="28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89020"/>
            <a:ext cx="2609850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007485"/>
            <a:ext cx="2952328" cy="1804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66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7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867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dirty="0" smtClean="0">
                <a:solidFill>
                  <a:schemeClr val="bg1"/>
                </a:solidFill>
              </a:rPr>
              <a:t>Значення нанотехнологій у житті людини</a:t>
            </a:r>
            <a:endParaRPr lang="uk-UA" sz="44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1268761"/>
            <a:ext cx="7886700" cy="3257620"/>
          </a:xfrm>
        </p:spPr>
        <p:txBody>
          <a:bodyPr>
            <a:normAutofit fontScale="92500" lnSpcReduction="20000"/>
          </a:bodyPr>
          <a:lstStyle/>
          <a:p>
            <a:r>
              <a:rPr lang="uk-UA" sz="3200" dirty="0">
                <a:solidFill>
                  <a:schemeClr val="bg1"/>
                </a:solidFill>
              </a:rPr>
              <a:t>Нанотехнології здатні стабілізувати екологію планети. Нові види промисловості функціонуватимуть без відходів, що отруюють планету, а </a:t>
            </a:r>
            <a:r>
              <a:rPr lang="uk-UA" sz="3200" dirty="0" err="1">
                <a:solidFill>
                  <a:schemeClr val="bg1"/>
                </a:solidFill>
              </a:rPr>
              <a:t>нанороботи</a:t>
            </a:r>
            <a:r>
              <a:rPr lang="uk-UA" sz="3200" dirty="0">
                <a:solidFill>
                  <a:schemeClr val="bg1"/>
                </a:solidFill>
              </a:rPr>
              <a:t> зможуть знищувати наслідки старих забруднень. Нанотехнології допоможуть створити нове покоління ліків. Завдяки їм з’являться нові методи лікування. Багато невиліковних хвороби будуть </a:t>
            </a:r>
            <a:r>
              <a:rPr lang="uk-UA" sz="3200" dirty="0" smtClean="0">
                <a:solidFill>
                  <a:schemeClr val="bg1"/>
                </a:solidFill>
              </a:rPr>
              <a:t>переможені.</a:t>
            </a:r>
            <a:endParaRPr lang="uk-UA" sz="32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26380"/>
            <a:ext cx="3240360" cy="2348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481620"/>
            <a:ext cx="3168352" cy="2348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4668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0"/>
            <a:ext cx="7839635" cy="5013176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На основі </a:t>
            </a:r>
            <a:r>
              <a:rPr lang="uk-UA" sz="3200" dirty="0">
                <a:solidFill>
                  <a:schemeClr val="bg1"/>
                </a:solidFill>
              </a:rPr>
              <a:t>нанотехнологій будуть створені нові зразки озброєнь, нові системи захисту, що в результаті поліпшить обороноздатність </a:t>
            </a:r>
            <a:r>
              <a:rPr lang="uk-UA" sz="3200" dirty="0" err="1" smtClean="0">
                <a:solidFill>
                  <a:schemeClr val="bg1"/>
                </a:solidFill>
              </a:rPr>
              <a:t>країни.Завдяки</a:t>
            </a:r>
            <a:r>
              <a:rPr lang="uk-UA" sz="3200" dirty="0" smtClean="0">
                <a:solidFill>
                  <a:schemeClr val="bg1"/>
                </a:solidFill>
              </a:rPr>
              <a:t> </a:t>
            </a:r>
            <a:r>
              <a:rPr lang="uk-UA" sz="3200" dirty="0">
                <a:solidFill>
                  <a:schemeClr val="bg1"/>
                </a:solidFill>
              </a:rPr>
              <a:t>розвитку нанотехнологій відбудеться революція в комп’ютерних </a:t>
            </a:r>
            <a:r>
              <a:rPr lang="uk-UA" sz="3200" dirty="0" err="1" smtClean="0">
                <a:solidFill>
                  <a:schemeClr val="bg1"/>
                </a:solidFill>
              </a:rPr>
              <a:t>технологіях.Нанотехнології</a:t>
            </a:r>
            <a:r>
              <a:rPr lang="uk-UA" sz="3200" dirty="0" smtClean="0">
                <a:solidFill>
                  <a:schemeClr val="bg1"/>
                </a:solidFill>
              </a:rPr>
              <a:t> </a:t>
            </a:r>
            <a:r>
              <a:rPr lang="uk-UA" sz="3200" dirty="0">
                <a:solidFill>
                  <a:schemeClr val="bg1"/>
                </a:solidFill>
              </a:rPr>
              <a:t>дозволять вирішити енергетичні проблеми, їх впровадження дозволить більш ефективно використовувати традиційні і відкриє шлях до нових джерел </a:t>
            </a:r>
            <a:r>
              <a:rPr lang="uk-UA" sz="3200" dirty="0" smtClean="0">
                <a:solidFill>
                  <a:schemeClr val="bg1"/>
                </a:solidFill>
              </a:rPr>
              <a:t>енергії.</a:t>
            </a:r>
            <a:endParaRPr lang="uk-UA" sz="32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69159"/>
            <a:ext cx="2880320" cy="1983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869159"/>
            <a:ext cx="3028950" cy="1988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322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powerpointstore.com_5</Template>
  <TotalTime>237</TotalTime>
  <Words>355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Що можуть нанотехнології</vt:lpstr>
      <vt:lpstr>Мета</vt:lpstr>
      <vt:lpstr>Нанотехнології – це область прикладної та фундаментальної науки, яка пов’язана з сукупністю теоретичного обґрунтування, практичних методів дослідження, аналізу, синтезу, методів виробництва, застосування продуктів із заданою атомною структурою шляхом контрольованого маніпулювання окремими атомами та молекулами. Їх застосовують в екології,електрониці,медицині.</vt:lpstr>
      <vt:lpstr>Презентация PowerPoint</vt:lpstr>
      <vt:lpstr>Походження нанотехнологій</vt:lpstr>
      <vt:lpstr>Презентация PowerPoint</vt:lpstr>
      <vt:lpstr>Нанотехнології в будівництві</vt:lpstr>
      <vt:lpstr>Значення нанотехнологій у житті людини</vt:lpstr>
      <vt:lpstr>На основі нанотехнологій будуть створені нові зразки озброєнь, нові системи захисту, що в результаті поліпшить обороноздатність країни.Завдяки розвитку нанотехнологій відбудеться революція в комп’ютерних технологіях.Нанотехнології дозволять вирішити енергетичні проблеми, їх впровадження дозволить більш ефективно використовувати традиційні і відкриє шлях до нових джерел енергії.</vt:lpstr>
      <vt:lpstr>Нанотехнології в повсякденному житті</vt:lpstr>
      <vt:lpstr>Висновок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Що можуть нанотехнології</dc:title>
  <dc:creator>Наташа</dc:creator>
  <cp:lastModifiedBy>Наташа</cp:lastModifiedBy>
  <cp:revision>23</cp:revision>
  <dcterms:created xsi:type="dcterms:W3CDTF">2023-10-12T06:25:14Z</dcterms:created>
  <dcterms:modified xsi:type="dcterms:W3CDTF">2023-10-13T04:49:14Z</dcterms:modified>
</cp:coreProperties>
</file>