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552B5-ABFD-7881-7753-49C9BD4DE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81" y="1928197"/>
            <a:ext cx="9179305" cy="1249254"/>
          </a:xfrm>
        </p:spPr>
        <p:txBody>
          <a:bodyPr/>
          <a:lstStyle/>
          <a:p>
            <a:pPr algn="l"/>
            <a:r>
              <a:rPr lang="ru-RU" sz="4800" dirty="0" err="1">
                <a:solidFill>
                  <a:schemeClr val="tx1"/>
                </a:solidFill>
              </a:rPr>
              <a:t>Цікаві</a:t>
            </a: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 err="1">
                <a:solidFill>
                  <a:schemeClr val="tx1"/>
                </a:solidFill>
              </a:rPr>
              <a:t>факти</a:t>
            </a:r>
            <a:r>
              <a:rPr lang="ru-RU" sz="4800" dirty="0">
                <a:solidFill>
                  <a:schemeClr val="tx1"/>
                </a:solidFill>
              </a:rPr>
              <a:t> про тварин </a:t>
            </a:r>
            <a:r>
              <a:rPr lang="ru-RU" sz="4800" dirty="0" err="1">
                <a:solidFill>
                  <a:schemeClr val="tx1"/>
                </a:solidFill>
              </a:rPr>
              <a:t>світу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EEE18D-CC2A-3E0A-58DA-8C8D48263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365" y="3429000"/>
            <a:ext cx="7766936" cy="2086809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Підготував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Учень</a:t>
            </a:r>
            <a:r>
              <a:rPr lang="ru-RU" sz="2000" dirty="0">
                <a:solidFill>
                  <a:schemeClr val="tx1"/>
                </a:solidFill>
              </a:rPr>
              <a:t> 6 </a:t>
            </a:r>
            <a:r>
              <a:rPr lang="ru-RU" sz="2000" dirty="0" err="1">
                <a:solidFill>
                  <a:schemeClr val="tx1"/>
                </a:solidFill>
              </a:rPr>
              <a:t>класу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Петрівського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ліцею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Кубатін</a:t>
            </a:r>
            <a:r>
              <a:rPr lang="ru-RU" sz="2000" dirty="0">
                <a:solidFill>
                  <a:schemeClr val="tx1"/>
                </a:solidFill>
              </a:rPr>
              <a:t> Михайло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27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45220-59D5-C03B-AC84-290F0FDE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68" y="1564389"/>
            <a:ext cx="8596668" cy="372922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Світ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багатий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вигадку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фантазію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створінь</a:t>
            </a:r>
            <a:r>
              <a:rPr lang="ru-RU" dirty="0">
                <a:solidFill>
                  <a:schemeClr val="tx1"/>
                </a:solidFill>
              </a:rPr>
              <a:t> все-таки </a:t>
            </a:r>
            <a:r>
              <a:rPr lang="ru-RU" dirty="0" err="1">
                <a:solidFill>
                  <a:schemeClr val="tx1"/>
                </a:solidFill>
              </a:rPr>
              <a:t>немає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планеті</a:t>
            </a:r>
            <a:r>
              <a:rPr lang="ru-RU" dirty="0">
                <a:solidFill>
                  <a:schemeClr val="tx1"/>
                </a:solidFill>
              </a:rPr>
              <a:t>! Про </a:t>
            </a:r>
            <a:r>
              <a:rPr lang="ru-RU" dirty="0" err="1">
                <a:solidFill>
                  <a:schemeClr val="tx1"/>
                </a:solidFill>
              </a:rPr>
              <a:t>багатьох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напевно </a:t>
            </a:r>
            <a:r>
              <a:rPr lang="ru-RU" dirty="0" err="1">
                <a:solidFill>
                  <a:schemeClr val="tx1"/>
                </a:solidFill>
              </a:rPr>
              <a:t>ніколи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чули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1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C5333-4F55-CBC3-8093-1C055BE3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>
                <a:solidFill>
                  <a:schemeClr val="tx1"/>
                </a:solidFill>
              </a:rPr>
              <a:t>Маргі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3DC1CC0-CFFF-76A7-7AF3-C5549BC5B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228" y="1162350"/>
            <a:ext cx="4513262" cy="5318127"/>
          </a:xfrm>
          <a:effectLst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A5D0DAD-05A1-308D-C1AB-4B01CE29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02872"/>
            <a:ext cx="3854528" cy="326429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інша</a:t>
            </a:r>
            <a:r>
              <a:rPr lang="ru-RU" sz="1800" dirty="0"/>
              <a:t> </a:t>
            </a:r>
            <a:r>
              <a:rPr lang="ru-RU" sz="1800" dirty="0" err="1"/>
              <a:t>назва</a:t>
            </a:r>
            <a:r>
              <a:rPr lang="ru-RU" sz="1800" dirty="0"/>
              <a:t> – оцелот </a:t>
            </a:r>
            <a:r>
              <a:rPr lang="ru-RU" sz="1800" dirty="0" err="1"/>
              <a:t>деревний</a:t>
            </a:r>
            <a:r>
              <a:rPr lang="ru-RU" sz="1800" dirty="0"/>
              <a:t>. </a:t>
            </a:r>
            <a:r>
              <a:rPr lang="ru-RU" sz="1800" dirty="0" err="1"/>
              <a:t>Належить</a:t>
            </a:r>
            <a:r>
              <a:rPr lang="ru-RU" sz="1800" dirty="0"/>
              <a:t> до </a:t>
            </a:r>
            <a:r>
              <a:rPr lang="ru-RU" sz="1800" dirty="0" err="1"/>
              <a:t>сімейства</a:t>
            </a:r>
            <a:r>
              <a:rPr lang="ru-RU" sz="1800" dirty="0"/>
              <a:t> </a:t>
            </a:r>
            <a:r>
              <a:rPr lang="ru-RU" sz="1800" dirty="0" err="1"/>
              <a:t>котячих</a:t>
            </a:r>
            <a:r>
              <a:rPr lang="ru-RU" sz="1800" dirty="0"/>
              <a:t>, </a:t>
            </a:r>
            <a:r>
              <a:rPr lang="ru-RU" sz="1800" dirty="0" err="1"/>
              <a:t>живе</a:t>
            </a:r>
            <a:r>
              <a:rPr lang="ru-RU" sz="1800" dirty="0"/>
              <a:t> в </a:t>
            </a:r>
            <a:r>
              <a:rPr lang="ru-RU" sz="1800" dirty="0" err="1"/>
              <a:t>Центральній</a:t>
            </a:r>
            <a:r>
              <a:rPr lang="ru-RU" sz="1800" dirty="0"/>
              <a:t> </a:t>
            </a:r>
            <a:r>
              <a:rPr lang="ru-RU" sz="1800" dirty="0" err="1"/>
              <a:t>Америці</a:t>
            </a:r>
            <a:r>
              <a:rPr lang="ru-RU" sz="1800" dirty="0"/>
              <a:t>, але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особливість</a:t>
            </a:r>
            <a:r>
              <a:rPr lang="ru-RU" sz="1800" dirty="0"/>
              <a:t>, яка </a:t>
            </a:r>
            <a:r>
              <a:rPr lang="ru-RU" sz="1800" dirty="0" err="1"/>
              <a:t>відрізняє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кішок</a:t>
            </a:r>
            <a:r>
              <a:rPr lang="ru-RU" sz="1800" dirty="0"/>
              <a:t> – </a:t>
            </a:r>
            <a:r>
              <a:rPr lang="ru-RU" sz="1800" dirty="0" err="1"/>
              <a:t>спускається</a:t>
            </a:r>
            <a:r>
              <a:rPr lang="ru-RU" sz="1800" dirty="0"/>
              <a:t> з дерева вниз, як </a:t>
            </a:r>
            <a:r>
              <a:rPr lang="ru-RU" sz="1800" dirty="0" err="1"/>
              <a:t>білка</a:t>
            </a:r>
            <a:r>
              <a:rPr lang="ru-RU" sz="1800" dirty="0"/>
              <a:t>. </a:t>
            </a:r>
            <a:r>
              <a:rPr lang="ru-RU" sz="1800" dirty="0" err="1"/>
              <a:t>Живе</a:t>
            </a:r>
            <a:r>
              <a:rPr lang="ru-RU" sz="1800" dirty="0"/>
              <a:t> один, живиться </a:t>
            </a:r>
            <a:r>
              <a:rPr lang="ru-RU" sz="1800" dirty="0" err="1"/>
              <a:t>хребетними</a:t>
            </a:r>
            <a:r>
              <a:rPr lang="ru-RU" sz="1800" dirty="0"/>
              <a:t> та фруктами. </a:t>
            </a:r>
            <a:r>
              <a:rPr lang="ru-RU" sz="1800" dirty="0" err="1"/>
              <a:t>Милі</a:t>
            </a:r>
            <a:r>
              <a:rPr lang="ru-RU" sz="1800" dirty="0"/>
              <a:t> </a:t>
            </a:r>
            <a:r>
              <a:rPr lang="ru-RU" sz="1800" dirty="0" err="1"/>
              <a:t>звірі</a:t>
            </a:r>
            <a:r>
              <a:rPr lang="ru-RU" sz="1800" dirty="0"/>
              <a:t> </a:t>
            </a:r>
            <a:r>
              <a:rPr lang="ru-RU" sz="1800" dirty="0" err="1"/>
              <a:t>живуть</a:t>
            </a:r>
            <a:r>
              <a:rPr lang="ru-RU" sz="1800" dirty="0"/>
              <a:t> парами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шлюбного</a:t>
            </a:r>
            <a:r>
              <a:rPr lang="ru-RU" sz="1800" dirty="0"/>
              <a:t> </a:t>
            </a:r>
            <a:r>
              <a:rPr lang="ru-RU" sz="1800" dirty="0" err="1"/>
              <a:t>періоду</a:t>
            </a:r>
            <a:r>
              <a:rPr lang="ru-RU" sz="1800" dirty="0"/>
              <a:t>. </a:t>
            </a:r>
            <a:r>
              <a:rPr lang="ru-RU" sz="1800" dirty="0" err="1"/>
              <a:t>Маргі</a:t>
            </a:r>
            <a:r>
              <a:rPr lang="ru-RU" sz="1800" dirty="0"/>
              <a:t> проводить </a:t>
            </a:r>
            <a:r>
              <a:rPr lang="ru-RU" sz="1800" dirty="0" err="1"/>
              <a:t>більшу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</a:t>
            </a:r>
            <a:r>
              <a:rPr lang="ru-RU" sz="1800" dirty="0" err="1"/>
              <a:t>свого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на </a:t>
            </a:r>
            <a:r>
              <a:rPr lang="ru-RU" sz="1800" dirty="0" err="1"/>
              <a:t>дереві</a:t>
            </a:r>
            <a:r>
              <a:rPr lang="ru-RU" sz="1800" dirty="0"/>
              <a:t> і </a:t>
            </a:r>
            <a:r>
              <a:rPr lang="ru-RU" sz="1800" dirty="0" err="1"/>
              <a:t>нападає</a:t>
            </a:r>
            <a:r>
              <a:rPr lang="ru-RU" sz="1800" dirty="0"/>
              <a:t> на свою жертву </a:t>
            </a:r>
            <a:r>
              <a:rPr lang="ru-RU" sz="1800" dirty="0" err="1"/>
              <a:t>зверху</a:t>
            </a:r>
            <a:r>
              <a:rPr lang="ru-RU" sz="1800" dirty="0"/>
              <a:t>, </a:t>
            </a:r>
            <a:r>
              <a:rPr lang="ru-RU" sz="1800" dirty="0" err="1"/>
              <a:t>стрибаючи</a:t>
            </a:r>
            <a:r>
              <a:rPr lang="ru-RU" sz="1800" dirty="0"/>
              <a:t> на </a:t>
            </a:r>
            <a:r>
              <a:rPr lang="ru-RU" sz="1800" dirty="0" err="1"/>
              <a:t>неї</a:t>
            </a:r>
            <a:r>
              <a:rPr lang="ru-RU" sz="1800" dirty="0"/>
              <a:t>. Через </a:t>
            </a:r>
            <a:r>
              <a:rPr lang="ru-RU" sz="1800" dirty="0" err="1"/>
              <a:t>красиве</a:t>
            </a:r>
            <a:r>
              <a:rPr lang="ru-RU" sz="1800" dirty="0"/>
              <a:t> </a:t>
            </a:r>
            <a:r>
              <a:rPr lang="ru-RU" sz="1800" dirty="0" err="1"/>
              <a:t>забарвлення</a:t>
            </a:r>
            <a:r>
              <a:rPr lang="ru-RU" sz="1800" dirty="0"/>
              <a:t> оцелоту </a:t>
            </a:r>
            <a:r>
              <a:rPr lang="ru-RU" sz="1800" dirty="0" err="1"/>
              <a:t>загрожує</a:t>
            </a:r>
            <a:r>
              <a:rPr lang="ru-RU" sz="1800" dirty="0"/>
              <a:t> </a:t>
            </a:r>
            <a:r>
              <a:rPr lang="ru-RU" sz="1800" dirty="0" err="1"/>
              <a:t>зникнення</a:t>
            </a:r>
            <a:r>
              <a:rPr lang="ru-RU" sz="1800" dirty="0"/>
              <a:t>, тому </a:t>
            </a:r>
            <a:r>
              <a:rPr lang="ru-RU" sz="1800" dirty="0" err="1"/>
              <a:t>що</a:t>
            </a:r>
            <a:r>
              <a:rPr lang="ru-RU" sz="1800" dirty="0"/>
              <a:t> за ним </a:t>
            </a:r>
            <a:r>
              <a:rPr lang="ru-RU" sz="1800" dirty="0" err="1"/>
              <a:t>полюють</a:t>
            </a:r>
            <a:r>
              <a:rPr lang="ru-RU" sz="1800" dirty="0"/>
              <a:t> </a:t>
            </a:r>
            <a:r>
              <a:rPr lang="ru-RU" sz="1800" dirty="0" err="1"/>
              <a:t>браконьєри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787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7F940-6212-6AD4-BDBE-3BC73CC9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tx1"/>
                </a:solidFill>
              </a:rPr>
              <a:t>Фенек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46F5770-815F-1175-D33E-C4322D79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544" y="1472883"/>
            <a:ext cx="4559637" cy="431170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CD2D05F-DE57-B182-9827-F363FF6B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016" y="2774947"/>
            <a:ext cx="3854528" cy="2584449"/>
          </a:xfrm>
        </p:spPr>
        <p:txBody>
          <a:bodyPr/>
          <a:lstStyle/>
          <a:p>
            <a:r>
              <a:rPr lang="ru-RU" dirty="0" err="1"/>
              <a:t>Хоча</a:t>
            </a:r>
            <a:r>
              <a:rPr lang="ru-RU" dirty="0"/>
              <a:t> на перший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собаку з великими </a:t>
            </a:r>
            <a:r>
              <a:rPr lang="ru-RU" dirty="0" err="1"/>
              <a:t>вухами</a:t>
            </a:r>
            <a:r>
              <a:rPr lang="ru-RU" dirty="0"/>
              <a:t> </a:t>
            </a:r>
            <a:r>
              <a:rPr lang="ru-RU" dirty="0" err="1"/>
              <a:t>проте-це</a:t>
            </a:r>
            <a:r>
              <a:rPr lang="ru-RU" dirty="0"/>
              <a:t> лис .</a:t>
            </a:r>
            <a:r>
              <a:rPr lang="ru-RU" dirty="0" err="1"/>
              <a:t>Фенек</a:t>
            </a:r>
            <a:r>
              <a:rPr lang="ru-RU" dirty="0"/>
              <a:t> – як кролик, у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втечі</a:t>
            </a:r>
            <a:r>
              <a:rPr lang="ru-RU" dirty="0"/>
              <a:t>.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«</a:t>
            </a:r>
            <a:r>
              <a:rPr lang="ru-RU" dirty="0" err="1"/>
              <a:t>будинку</a:t>
            </a:r>
            <a:r>
              <a:rPr lang="ru-RU" dirty="0"/>
              <a:t>» </a:t>
            </a:r>
            <a:r>
              <a:rPr lang="ru-RU" dirty="0" err="1"/>
              <a:t>зміцнює</a:t>
            </a:r>
            <a:r>
              <a:rPr lang="ru-RU" dirty="0"/>
              <a:t> </a:t>
            </a:r>
            <a:r>
              <a:rPr lang="ru-RU" dirty="0" err="1"/>
              <a:t>пір’ям</a:t>
            </a:r>
            <a:r>
              <a:rPr lang="ru-RU" dirty="0"/>
              <a:t>, </a:t>
            </a:r>
            <a:r>
              <a:rPr lang="ru-RU" dirty="0" err="1"/>
              <a:t>волоссям</a:t>
            </a:r>
            <a:r>
              <a:rPr lang="ru-RU" dirty="0"/>
              <a:t> і </a:t>
            </a:r>
            <a:r>
              <a:rPr lang="ru-RU" dirty="0" err="1"/>
              <a:t>рослинами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води для </a:t>
            </a:r>
            <a:r>
              <a:rPr lang="ru-RU" dirty="0" err="1"/>
              <a:t>цих</a:t>
            </a:r>
            <a:r>
              <a:rPr lang="ru-RU" dirty="0"/>
              <a:t> тварин (без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обходитися</a:t>
            </a:r>
            <a:r>
              <a:rPr lang="ru-RU" dirty="0"/>
              <a:t>) є </a:t>
            </a:r>
            <a:r>
              <a:rPr lang="ru-RU" dirty="0" err="1"/>
              <a:t>рослини</a:t>
            </a:r>
            <a:r>
              <a:rPr lang="ru-RU" dirty="0"/>
              <a:t>. </a:t>
            </a:r>
            <a:r>
              <a:rPr lang="ru-RU" dirty="0" err="1"/>
              <a:t>Фенек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хижим</a:t>
            </a:r>
            <a:r>
              <a:rPr lang="ru-RU" dirty="0"/>
              <a:t> </a:t>
            </a:r>
            <a:r>
              <a:rPr lang="ru-RU" dirty="0" err="1"/>
              <a:t>ссавцем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/>
              <a:t>Сахарі</a:t>
            </a:r>
            <a:r>
              <a:rPr lang="ru-RU" dirty="0"/>
              <a:t> – </a:t>
            </a:r>
            <a:r>
              <a:rPr lang="ru-RU" dirty="0" err="1"/>
              <a:t>сягає</a:t>
            </a:r>
            <a:r>
              <a:rPr lang="ru-RU" dirty="0"/>
              <a:t> 30-40 см в </a:t>
            </a:r>
            <a:r>
              <a:rPr lang="ru-RU" dirty="0" err="1"/>
              <a:t>довжину</a:t>
            </a:r>
            <a:r>
              <a:rPr lang="ru-RU" dirty="0"/>
              <a:t> і </a:t>
            </a:r>
            <a:r>
              <a:rPr lang="ru-RU" dirty="0" err="1"/>
              <a:t>важить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0,8 кг (для самок) до 1,5 кг (для </a:t>
            </a:r>
            <a:r>
              <a:rPr lang="ru-RU" dirty="0" err="1"/>
              <a:t>самців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9962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8CDCC-D49E-A8FB-1C02-AA3E5252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tx1"/>
                </a:solidFill>
              </a:rPr>
              <a:t>Коала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C998E45-6C40-4ED5-2176-1F2FC1BB8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2" y="1222097"/>
            <a:ext cx="5966382" cy="4139421"/>
          </a:xfrm>
          <a:effectLst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1F0F9B2-1562-8125-9082-6F9263BEB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Коала одна з виду </a:t>
            </a:r>
            <a:r>
              <a:rPr lang="ru-RU" sz="2000" dirty="0" err="1"/>
              <a:t>сумчастих</a:t>
            </a:r>
            <a:r>
              <a:rPr lang="ru-RU" sz="2000" dirty="0"/>
              <a:t>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можудь</a:t>
            </a:r>
            <a:r>
              <a:rPr lang="ru-RU" sz="2000" dirty="0"/>
              <a:t>  не </a:t>
            </a:r>
            <a:r>
              <a:rPr lang="ru-RU" sz="2000" dirty="0" err="1"/>
              <a:t>пити</a:t>
            </a:r>
            <a:r>
              <a:rPr lang="ru-RU" sz="2000" dirty="0"/>
              <a:t> </a:t>
            </a:r>
            <a:r>
              <a:rPr lang="ru-RU" sz="2000" dirty="0" err="1"/>
              <a:t>води,а</a:t>
            </a:r>
            <a:r>
              <a:rPr lang="ru-RU" sz="2000" dirty="0"/>
              <a:t> за день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з’їсти</a:t>
            </a:r>
            <a:r>
              <a:rPr lang="ru-RU" sz="2000" dirty="0"/>
              <a:t> до одного </a:t>
            </a:r>
            <a:r>
              <a:rPr lang="ru-RU" sz="2000" dirty="0" err="1"/>
              <a:t>кілограма</a:t>
            </a:r>
            <a:r>
              <a:rPr lang="ru-RU" sz="2000" dirty="0"/>
              <a:t> </a:t>
            </a:r>
            <a:r>
              <a:rPr lang="ru-RU" sz="2000" dirty="0" err="1"/>
              <a:t>евкаліпту.Живуть</a:t>
            </a:r>
            <a:r>
              <a:rPr lang="ru-RU" sz="2000" dirty="0"/>
              <a:t> в </a:t>
            </a:r>
            <a:r>
              <a:rPr lang="ru-RU" sz="2000" dirty="0" err="1"/>
              <a:t>Австралії</a:t>
            </a:r>
            <a:r>
              <a:rPr lang="ru-RU" sz="2000" dirty="0"/>
              <a:t> у дорослої </a:t>
            </a:r>
            <a:r>
              <a:rPr lang="ru-RU" sz="2000" dirty="0" err="1"/>
              <a:t>куали</a:t>
            </a:r>
            <a:r>
              <a:rPr lang="ru-RU" sz="2000" dirty="0"/>
              <a:t> вага 4-15кг,зріст60-85.</a:t>
            </a:r>
          </a:p>
        </p:txBody>
      </p:sp>
    </p:spTree>
    <p:extLst>
      <p:ext uri="{BB962C8B-B14F-4D97-AF65-F5344CB8AC3E}">
        <p14:creationId xmlns:p14="http://schemas.microsoft.com/office/powerpoint/2010/main" val="101093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1C56F-1020-C608-2900-30233078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tx1"/>
                </a:solidFill>
              </a:rPr>
              <a:t>Тупик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9554798-869D-341A-E81F-3C65A44BB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798373"/>
            <a:ext cx="4513262" cy="4959628"/>
          </a:xfrm>
          <a:effectLst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9F2C3FB-364D-0D56-66A5-AB85F49D8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4947"/>
            <a:ext cx="3854528" cy="2584449"/>
          </a:xfrm>
        </p:spPr>
        <p:txBody>
          <a:bodyPr>
            <a:noAutofit/>
          </a:bodyPr>
          <a:lstStyle/>
          <a:p>
            <a:r>
              <a:rPr lang="ru-RU" sz="1600" dirty="0"/>
              <a:t>Тупики </a:t>
            </a:r>
            <a:r>
              <a:rPr lang="ru-RU" sz="1600" dirty="0" err="1"/>
              <a:t>літають</a:t>
            </a:r>
            <a:r>
              <a:rPr lang="ru-RU" sz="1600" dirty="0"/>
              <a:t> і </a:t>
            </a:r>
            <a:r>
              <a:rPr lang="ru-RU" sz="1600" dirty="0" err="1"/>
              <a:t>упірнають</a:t>
            </a:r>
            <a:r>
              <a:rPr lang="ru-RU" sz="1600" dirty="0"/>
              <a:t>. </a:t>
            </a:r>
            <a:r>
              <a:rPr lang="ru-RU" sz="1600" dirty="0" err="1"/>
              <a:t>Довжина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 </a:t>
            </a:r>
            <a:r>
              <a:rPr lang="ru-RU" sz="1600" dirty="0" err="1"/>
              <a:t>досягає</a:t>
            </a:r>
            <a:r>
              <a:rPr lang="ru-RU" sz="1600" dirty="0"/>
              <a:t> 32-35 см, </a:t>
            </a:r>
            <a:r>
              <a:rPr lang="ru-RU" sz="1600" dirty="0" err="1"/>
              <a:t>розмах</a:t>
            </a:r>
            <a:r>
              <a:rPr lang="ru-RU" sz="1600" dirty="0"/>
              <a:t> </a:t>
            </a:r>
            <a:r>
              <a:rPr lang="ru-RU" sz="1600" dirty="0" err="1"/>
              <a:t>крил</a:t>
            </a:r>
            <a:r>
              <a:rPr lang="ru-RU" sz="1600" dirty="0"/>
              <a:t> – </a:t>
            </a:r>
            <a:r>
              <a:rPr lang="ru-RU" sz="1600" dirty="0" err="1"/>
              <a:t>близько</a:t>
            </a:r>
            <a:r>
              <a:rPr lang="ru-RU" sz="1600" dirty="0"/>
              <a:t> 50 см, а вага – </a:t>
            </a:r>
            <a:r>
              <a:rPr lang="ru-RU" sz="1600" dirty="0" err="1"/>
              <a:t>близько</a:t>
            </a:r>
            <a:r>
              <a:rPr lang="ru-RU" sz="1600" dirty="0"/>
              <a:t> 300-650 г.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морських</a:t>
            </a:r>
            <a:r>
              <a:rPr lang="ru-RU" sz="1600" dirty="0"/>
              <a:t> </a:t>
            </a:r>
            <a:r>
              <a:rPr lang="ru-RU" sz="1600" dirty="0" err="1"/>
              <a:t>птахів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вид </a:t>
            </a:r>
            <a:r>
              <a:rPr lang="ru-RU" sz="1600" dirty="0" err="1"/>
              <a:t>володіє</a:t>
            </a:r>
            <a:r>
              <a:rPr lang="ru-RU" sz="1600" dirty="0"/>
              <a:t> </a:t>
            </a:r>
            <a:r>
              <a:rPr lang="ru-RU" sz="1600" dirty="0" err="1"/>
              <a:t>унікальним</a:t>
            </a:r>
            <a:r>
              <a:rPr lang="ru-RU" sz="1600" dirty="0"/>
              <a:t> коротким, але </a:t>
            </a:r>
            <a:r>
              <a:rPr lang="ru-RU" sz="1600" dirty="0" err="1"/>
              <a:t>сильним</a:t>
            </a:r>
            <a:r>
              <a:rPr lang="ru-RU" sz="1600" dirty="0"/>
              <a:t> горбатим </a:t>
            </a:r>
            <a:r>
              <a:rPr lang="ru-RU" sz="1600" dirty="0" err="1"/>
              <a:t>дзьобом</a:t>
            </a:r>
            <a:r>
              <a:rPr lang="ru-RU" sz="1600" dirty="0"/>
              <a:t>. </a:t>
            </a:r>
            <a:r>
              <a:rPr lang="ru-RU" sz="1600" dirty="0" err="1"/>
              <a:t>Харчуються</a:t>
            </a:r>
            <a:r>
              <a:rPr lang="ru-RU" sz="1600" dirty="0"/>
              <a:t> тупики </a:t>
            </a:r>
            <a:r>
              <a:rPr lang="ru-RU" sz="1600" dirty="0" err="1"/>
              <a:t>дрібними</a:t>
            </a:r>
            <a:r>
              <a:rPr lang="ru-RU" sz="1600" dirty="0"/>
              <a:t> </a:t>
            </a:r>
            <a:r>
              <a:rPr lang="ru-RU" sz="1600" dirty="0" err="1"/>
              <a:t>рибами</a:t>
            </a:r>
            <a:r>
              <a:rPr lang="ru-RU" sz="1600" dirty="0"/>
              <a:t>, </a:t>
            </a:r>
            <a:r>
              <a:rPr lang="ru-RU" sz="1600" dirty="0" err="1"/>
              <a:t>безхребетними</a:t>
            </a:r>
            <a:r>
              <a:rPr lang="ru-RU" sz="1600" dirty="0"/>
              <a:t> і </a:t>
            </a:r>
            <a:r>
              <a:rPr lang="ru-RU" sz="1600" dirty="0" err="1"/>
              <a:t>дрібними</a:t>
            </a:r>
            <a:r>
              <a:rPr lang="ru-RU" sz="1600" dirty="0"/>
              <a:t> </a:t>
            </a:r>
            <a:r>
              <a:rPr lang="ru-RU" sz="1600" dirty="0" err="1"/>
              <a:t>ракоподібними</a:t>
            </a:r>
            <a:r>
              <a:rPr lang="ru-RU" sz="1600" dirty="0"/>
              <a:t>, </a:t>
            </a:r>
            <a:r>
              <a:rPr lang="ru-RU" sz="1600" dirty="0" err="1"/>
              <a:t>спійманими</a:t>
            </a:r>
            <a:r>
              <a:rPr lang="ru-RU" sz="1600" dirty="0"/>
              <a:t> з моря</a:t>
            </a:r>
          </a:p>
        </p:txBody>
      </p:sp>
    </p:spTree>
    <p:extLst>
      <p:ext uri="{BB962C8B-B14F-4D97-AF65-F5344CB8AC3E}">
        <p14:creationId xmlns:p14="http://schemas.microsoft.com/office/powerpoint/2010/main" val="219929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D1D07-1AA7-404E-21FE-F587B3E4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tx1"/>
                </a:solidFill>
              </a:rPr>
              <a:t>Аксолоть</a:t>
            </a:r>
            <a:r>
              <a:rPr lang="ru-RU" sz="6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B8E8CC4-6A12-17B9-049B-4A1B89229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779503"/>
            <a:ext cx="4513262" cy="39236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B6990D-7319-8ABA-E1F9-DC28781FE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Аксолоть</a:t>
            </a:r>
            <a:r>
              <a:rPr lang="ru-RU" sz="2000" dirty="0"/>
              <a:t> </a:t>
            </a:r>
            <a:r>
              <a:rPr lang="ru-RU" sz="2000" dirty="0" err="1"/>
              <a:t>живе</a:t>
            </a:r>
            <a:r>
              <a:rPr lang="ru-RU" sz="2000" dirty="0"/>
              <a:t> у </a:t>
            </a:r>
            <a:r>
              <a:rPr lang="ru-RU" sz="2000" dirty="0" err="1"/>
              <a:t>воді</a:t>
            </a:r>
            <a:r>
              <a:rPr lang="ru-RU" sz="2000" dirty="0"/>
              <a:t> ,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сягає</a:t>
            </a:r>
            <a:r>
              <a:rPr lang="ru-RU" sz="2000" dirty="0"/>
              <a:t> 30см,він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до </a:t>
            </a:r>
            <a:r>
              <a:rPr lang="ru-RU" sz="2000" dirty="0" err="1"/>
              <a:t>регенерації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кінцівок,також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хижак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називають”Водяне</a:t>
            </a:r>
            <a:r>
              <a:rPr lang="ru-RU" sz="2000" dirty="0"/>
              <a:t> </a:t>
            </a:r>
            <a:r>
              <a:rPr lang="ru-RU" sz="2000" dirty="0" err="1"/>
              <a:t>чудовисько</a:t>
            </a:r>
            <a:r>
              <a:rPr lang="ru-RU" sz="2000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5836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6426D-C8C8-4E3B-2970-361400E4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>
                <a:solidFill>
                  <a:schemeClr val="tx1"/>
                </a:solidFill>
              </a:rPr>
              <a:t>Колібрі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76821D2-97D1-7684-B491-6429E5940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554686"/>
            <a:ext cx="4513262" cy="344700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24D8C67-ADAB-46FC-8469-BCAD9A78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Колібрі</a:t>
            </a:r>
            <a:r>
              <a:rPr lang="ru-RU" sz="1800" dirty="0"/>
              <a:t> </a:t>
            </a:r>
            <a:r>
              <a:rPr lang="ru-RU" sz="1800" dirty="0" err="1"/>
              <a:t>ценайменша</a:t>
            </a:r>
            <a:r>
              <a:rPr lang="ru-RU" sz="1800" dirty="0"/>
              <a:t> в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пташка,існує</a:t>
            </a:r>
            <a:r>
              <a:rPr lang="ru-RU" sz="1800" dirty="0"/>
              <a:t> понад350іх </a:t>
            </a:r>
            <a:r>
              <a:rPr lang="ru-RU" sz="1800" dirty="0" err="1"/>
              <a:t>видів,дорослі</a:t>
            </a:r>
            <a:r>
              <a:rPr lang="ru-RU" sz="1800" dirty="0"/>
              <a:t> </a:t>
            </a:r>
            <a:r>
              <a:rPr lang="ru-RU" sz="1800" dirty="0" err="1"/>
              <a:t>колібрі</a:t>
            </a:r>
            <a:r>
              <a:rPr lang="ru-RU" sz="1800" dirty="0"/>
              <a:t> </a:t>
            </a:r>
            <a:r>
              <a:rPr lang="ru-RU" sz="1800" dirty="0" err="1"/>
              <a:t>важать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2 грамма і </a:t>
            </a:r>
            <a:r>
              <a:rPr lang="ru-RU" sz="1800" dirty="0" err="1"/>
              <a:t>довжина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7 сантиметра у </a:t>
            </a:r>
            <a:r>
              <a:rPr lang="ru-RU" sz="1800" dirty="0" err="1"/>
              <a:t>дикій</a:t>
            </a:r>
            <a:r>
              <a:rPr lang="ru-RU" sz="1800" dirty="0"/>
              <a:t> </a:t>
            </a:r>
            <a:r>
              <a:rPr lang="ru-RU" sz="1800" dirty="0" err="1"/>
              <a:t>природі</a:t>
            </a:r>
            <a:r>
              <a:rPr lang="ru-RU" sz="1800" dirty="0"/>
              <a:t> вони </a:t>
            </a:r>
            <a:r>
              <a:rPr lang="ru-RU" sz="1800" dirty="0" err="1"/>
              <a:t>живуть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в </a:t>
            </a:r>
            <a:r>
              <a:rPr lang="ru-RU" sz="1800" dirty="0" err="1"/>
              <a:t>Південній</a:t>
            </a:r>
            <a:r>
              <a:rPr lang="ru-RU" sz="1800" dirty="0"/>
              <a:t> і </a:t>
            </a:r>
            <a:r>
              <a:rPr lang="ru-RU" sz="1800" dirty="0" err="1"/>
              <a:t>Північній</a:t>
            </a:r>
            <a:r>
              <a:rPr lang="ru-RU" sz="1800" dirty="0"/>
              <a:t> </a:t>
            </a:r>
            <a:r>
              <a:rPr lang="ru-RU" sz="1800" dirty="0" err="1"/>
              <a:t>Америці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20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39595DA-120A-5322-7DD8-1809C79D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47314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Цікаві факти про тварин світу</vt:lpstr>
      <vt:lpstr>Світ дикої природи багатий на вигадку і фантазію: яких тільки створінь все-таки немає на планеті! Про багатьох ви напевно ніколи не чули.</vt:lpstr>
      <vt:lpstr>Маргі</vt:lpstr>
      <vt:lpstr>Фенек</vt:lpstr>
      <vt:lpstr>Коала </vt:lpstr>
      <vt:lpstr>Тупик</vt:lpstr>
      <vt:lpstr>Аксолоть </vt:lpstr>
      <vt:lpstr>Колібрі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myhailkubatin020@gmail.com</dc:creator>
  <cp:lastModifiedBy>myhailkubatin020@gmail.com</cp:lastModifiedBy>
  <cp:revision>12</cp:revision>
  <dcterms:created xsi:type="dcterms:W3CDTF">2023-02-08T16:44:15Z</dcterms:created>
  <dcterms:modified xsi:type="dcterms:W3CDTF">2023-02-11T10:38:17Z</dcterms:modified>
</cp:coreProperties>
</file>