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74A2546-1FBC-4C0A-B950-13CFA57456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3BB68F4-1925-465A-A621-BA2E74B40D3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solidFill>
                  <a:srgbClr val="7030A0"/>
                </a:solidFill>
              </a:rPr>
              <a:t>Рекорди</a:t>
            </a:r>
            <a:r>
              <a:rPr lang="ru-RU" b="1" i="1" dirty="0" smtClean="0">
                <a:solidFill>
                  <a:srgbClr val="7030A0"/>
                </a:solidFill>
              </a:rPr>
              <a:t>  </a:t>
            </a:r>
            <a:r>
              <a:rPr lang="ru-RU" b="1" i="1" dirty="0" err="1" smtClean="0">
                <a:solidFill>
                  <a:srgbClr val="7030A0"/>
                </a:solidFill>
              </a:rPr>
              <a:t>швидкості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серед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живих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істот</a:t>
            </a:r>
            <a:r>
              <a:rPr lang="ru-RU" b="1" i="1" dirty="0" smtClean="0">
                <a:solidFill>
                  <a:srgbClr val="7030A0"/>
                </a:solidFill>
              </a:rPr>
              <a:t> і </a:t>
            </a:r>
            <a:r>
              <a:rPr lang="ru-RU" b="1" i="1" dirty="0" err="1" smtClean="0">
                <a:solidFill>
                  <a:srgbClr val="7030A0"/>
                </a:solidFill>
              </a:rPr>
              <a:t>серед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технічних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пристроїв</a:t>
            </a:r>
            <a:r>
              <a:rPr lang="ru-RU" b="1" i="1" dirty="0" smtClean="0">
                <a:solidFill>
                  <a:srgbClr val="7030A0"/>
                </a:solidFill>
              </a:rPr>
              <a:t>. </a:t>
            </a:r>
            <a:r>
              <a:rPr lang="ru-RU" b="1" i="1" dirty="0" err="1" smtClean="0">
                <a:solidFill>
                  <a:srgbClr val="7030A0"/>
                </a:solidFill>
              </a:rPr>
              <a:t>Порівняння</a:t>
            </a:r>
            <a:r>
              <a:rPr lang="ru-RU" b="1" i="1" dirty="0" smtClean="0">
                <a:solidFill>
                  <a:srgbClr val="7030A0"/>
                </a:solidFill>
              </a:rPr>
              <a:t>.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i="1" dirty="0" smtClean="0">
                <a:solidFill>
                  <a:schemeClr val="tx1"/>
                </a:solidFill>
              </a:rPr>
              <a:t>Підготувала</a:t>
            </a:r>
          </a:p>
          <a:p>
            <a:r>
              <a:rPr lang="uk-UA" b="1" i="1" dirty="0" smtClean="0">
                <a:solidFill>
                  <a:schemeClr val="tx1"/>
                </a:solidFill>
              </a:rPr>
              <a:t>Учениця 7 класу</a:t>
            </a:r>
          </a:p>
          <a:p>
            <a:r>
              <a:rPr lang="uk-UA" b="1" i="1" dirty="0" smtClean="0">
                <a:solidFill>
                  <a:schemeClr val="tx1"/>
                </a:solidFill>
              </a:rPr>
              <a:t>Петрівського Н В К</a:t>
            </a:r>
          </a:p>
          <a:p>
            <a:r>
              <a:rPr lang="uk-UA" b="1" i="1" dirty="0" err="1" smtClean="0">
                <a:solidFill>
                  <a:schemeClr val="tx1"/>
                </a:solidFill>
              </a:rPr>
              <a:t>Кубатіна</a:t>
            </a:r>
            <a:r>
              <a:rPr lang="uk-UA" b="1" i="1" dirty="0" smtClean="0">
                <a:solidFill>
                  <a:schemeClr val="tx1"/>
                </a:solidFill>
              </a:rPr>
              <a:t>   Даша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6804248" y="4221088"/>
            <a:ext cx="2016224" cy="172819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b="1" i="1" dirty="0">
              <a:solidFill>
                <a:srgbClr val="FFFF00"/>
              </a:solidFill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611560" y="4365104"/>
            <a:ext cx="1944216" cy="158417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95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48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Автомобілі</a:t>
            </a:r>
            <a:r>
              <a:rPr lang="ru-RU" dirty="0"/>
              <a:t> </a:t>
            </a:r>
            <a:r>
              <a:rPr lang="ru-RU" dirty="0" err="1"/>
              <a:t>розвивають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60 км/год, а на гоночному </a:t>
            </a:r>
            <a:r>
              <a:rPr lang="ru-RU" dirty="0" err="1"/>
              <a:t>автомобілі</a:t>
            </a:r>
            <a:r>
              <a:rPr lang="ru-RU" dirty="0"/>
              <a:t> з </a:t>
            </a:r>
            <a:r>
              <a:rPr lang="ru-RU" dirty="0" err="1"/>
              <a:t>реактивним</a:t>
            </a:r>
            <a:r>
              <a:rPr lang="ru-RU" dirty="0"/>
              <a:t> </a:t>
            </a:r>
            <a:r>
              <a:rPr lang="ru-RU" dirty="0" err="1"/>
              <a:t>двигуном</a:t>
            </a:r>
            <a:r>
              <a:rPr lang="ru-RU" dirty="0"/>
              <a:t> </a:t>
            </a:r>
            <a:r>
              <a:rPr lang="ru-RU" dirty="0" err="1"/>
              <a:t>вдалося</a:t>
            </a:r>
            <a:r>
              <a:rPr lang="ru-RU" dirty="0"/>
              <a:t> </a:t>
            </a:r>
            <a:r>
              <a:rPr lang="ru-RU" dirty="0" err="1"/>
              <a:t>подолати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звуку в </a:t>
            </a:r>
            <a:r>
              <a:rPr lang="ru-RU" dirty="0" err="1"/>
              <a:t>повітрі</a:t>
            </a:r>
            <a:r>
              <a:rPr lang="ru-RU" dirty="0"/>
              <a:t> (вона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340 м/с).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Автомобілі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501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0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модерних</a:t>
            </a:r>
            <a:r>
              <a:rPr lang="ru-RU" dirty="0"/>
              <a:t> </a:t>
            </a:r>
            <a:r>
              <a:rPr lang="ru-RU" dirty="0" err="1"/>
              <a:t>поїздів</a:t>
            </a:r>
            <a:r>
              <a:rPr lang="ru-RU" dirty="0"/>
              <a:t> поза 300 км/год.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Модерний поїзд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8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92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літаки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летіти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900 км/год.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Літаки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395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26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космічних</a:t>
            </a:r>
            <a:r>
              <a:rPr lang="ru-RU" dirty="0"/>
              <a:t> ракет і </a:t>
            </a:r>
            <a:r>
              <a:rPr lang="ru-RU" dirty="0" err="1"/>
              <a:t>штучних</a:t>
            </a:r>
            <a:r>
              <a:rPr lang="ru-RU" dirty="0"/>
              <a:t> </a:t>
            </a:r>
            <a:r>
              <a:rPr lang="ru-RU" dirty="0" err="1"/>
              <a:t>супутників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задається</a:t>
            </a:r>
            <a:r>
              <a:rPr lang="ru-RU" dirty="0"/>
              <a:t> в </a:t>
            </a:r>
            <a:r>
              <a:rPr lang="ru-RU" dirty="0" err="1"/>
              <a:t>кілометрах</a:t>
            </a:r>
            <a:r>
              <a:rPr lang="ru-RU" dirty="0"/>
              <a:t> за секунду. </a:t>
            </a:r>
            <a:r>
              <a:rPr lang="ru-RU" dirty="0" err="1"/>
              <a:t>Наприклад</a:t>
            </a:r>
            <a:r>
              <a:rPr lang="ru-RU" dirty="0"/>
              <a:t>, для </a:t>
            </a:r>
            <a:r>
              <a:rPr lang="ru-RU" dirty="0" err="1"/>
              <a:t>польоту</a:t>
            </a:r>
            <a:r>
              <a:rPr lang="ru-RU" dirty="0"/>
              <a:t> на </a:t>
            </a:r>
            <a:r>
              <a:rPr lang="ru-RU" dirty="0" err="1"/>
              <a:t>Місяць</a:t>
            </a:r>
            <a:r>
              <a:rPr lang="ru-RU" dirty="0"/>
              <a:t> ракета повинна </a:t>
            </a:r>
            <a:r>
              <a:rPr lang="ru-RU" dirty="0" err="1"/>
              <a:t>розігнатися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до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11 км/с. Рекорд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космічного</a:t>
            </a:r>
            <a:r>
              <a:rPr lang="ru-RU" dirty="0"/>
              <a:t> </a:t>
            </a:r>
            <a:r>
              <a:rPr lang="ru-RU" dirty="0" err="1"/>
              <a:t>апарата</a:t>
            </a:r>
            <a:r>
              <a:rPr lang="ru-RU" dirty="0"/>
              <a:t> 240 </a:t>
            </a:r>
            <a:r>
              <a:rPr lang="ru-RU" dirty="0" err="1"/>
              <a:t>тисяч</a:t>
            </a:r>
            <a:r>
              <a:rPr lang="ru-RU" dirty="0"/>
              <a:t> км/год.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встановлений</a:t>
            </a:r>
            <a:r>
              <a:rPr lang="ru-RU" dirty="0"/>
              <a:t> </a:t>
            </a:r>
            <a:r>
              <a:rPr lang="ru-RU" dirty="0" err="1"/>
              <a:t>американсько-німецьким</a:t>
            </a:r>
            <a:r>
              <a:rPr lang="ru-RU" dirty="0"/>
              <a:t> </a:t>
            </a:r>
            <a:r>
              <a:rPr lang="ru-RU" dirty="0" err="1"/>
              <a:t>сонячним</a:t>
            </a:r>
            <a:r>
              <a:rPr lang="ru-RU" dirty="0"/>
              <a:t> зондом «</a:t>
            </a:r>
            <a:r>
              <a:rPr lang="ru-RU" dirty="0" err="1"/>
              <a:t>Геліос</a:t>
            </a:r>
            <a:r>
              <a:rPr lang="ru-RU" dirty="0"/>
              <a:t>» в 1976 </a:t>
            </a:r>
            <a:r>
              <a:rPr lang="ru-RU" dirty="0" err="1"/>
              <a:t>році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служить для </a:t>
            </a:r>
            <a:r>
              <a:rPr lang="ru-RU" dirty="0" err="1"/>
              <a:t>транспортування</a:t>
            </a:r>
            <a:r>
              <a:rPr lang="ru-RU" dirty="0"/>
              <a:t> </a:t>
            </a:r>
            <a:r>
              <a:rPr lang="ru-RU" dirty="0" err="1"/>
              <a:t>дослідної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Але</a:t>
            </a:r>
            <a:r>
              <a:rPr lang="ru-RU" dirty="0"/>
              <a:t>, </a:t>
            </a:r>
            <a:r>
              <a:rPr lang="ru-RU" dirty="0" err="1"/>
              <a:t>ані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ані</a:t>
            </a:r>
            <a:r>
              <a:rPr lang="ru-RU" dirty="0"/>
              <a:t>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та </a:t>
            </a:r>
            <a:r>
              <a:rPr lang="ru-RU" dirty="0" err="1"/>
              <a:t>машини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не </a:t>
            </a:r>
            <a:r>
              <a:rPr lang="ru-RU" dirty="0" err="1"/>
              <a:t>зрівняються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. </a:t>
            </a:r>
            <a:r>
              <a:rPr lang="ru-RU" dirty="0" err="1"/>
              <a:t>Ніяке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рухатися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, яка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 за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в </a:t>
            </a:r>
            <a:r>
              <a:rPr lang="ru-RU" dirty="0" err="1"/>
              <a:t>порожнечі</a:t>
            </a:r>
            <a:r>
              <a:rPr lang="ru-RU" dirty="0"/>
              <a:t>, а вона становить </a:t>
            </a:r>
            <a:r>
              <a:rPr lang="ru-RU" dirty="0" err="1"/>
              <a:t>приблизно</a:t>
            </a:r>
            <a:r>
              <a:rPr lang="ru-RU" dirty="0"/>
              <a:t> 300 000 км/с. У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прискорювачах</a:t>
            </a:r>
            <a:r>
              <a:rPr lang="ru-RU" dirty="0"/>
              <a:t> (а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машини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) </a:t>
            </a:r>
            <a:r>
              <a:rPr lang="ru-RU" dirty="0" err="1"/>
              <a:t>частинки</a:t>
            </a:r>
            <a:r>
              <a:rPr lang="ru-RU" dirty="0"/>
              <a:t> </a:t>
            </a:r>
            <a:r>
              <a:rPr lang="ru-RU" dirty="0" err="1"/>
              <a:t>розганяють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до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Найбільша швидкість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3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i="1" dirty="0" err="1"/>
              <a:t>Після</a:t>
            </a:r>
            <a:r>
              <a:rPr lang="ru-RU" sz="1400" b="1" i="1" dirty="0"/>
              <a:t> детального </a:t>
            </a:r>
            <a:r>
              <a:rPr lang="ru-RU" sz="1400" b="1" i="1" dirty="0" err="1"/>
              <a:t>ознайомлення</a:t>
            </a:r>
            <a:r>
              <a:rPr lang="ru-RU" sz="1400" b="1" i="1" dirty="0"/>
              <a:t> про </a:t>
            </a:r>
            <a:r>
              <a:rPr lang="ru-RU" sz="1400" b="1" i="1" dirty="0" err="1"/>
              <a:t>поняття</a:t>
            </a:r>
            <a:r>
              <a:rPr lang="ru-RU" sz="1400" b="1" i="1" dirty="0"/>
              <a:t> </a:t>
            </a:r>
            <a:r>
              <a:rPr lang="ru-RU" sz="1400" b="1" i="1" dirty="0" err="1"/>
              <a:t>швидкості</a:t>
            </a:r>
            <a:r>
              <a:rPr lang="ru-RU" sz="1400" b="1" i="1" dirty="0"/>
              <a:t>, </a:t>
            </a:r>
            <a:r>
              <a:rPr lang="ru-RU" sz="1400" b="1" i="1" dirty="0" err="1"/>
              <a:t>машини</a:t>
            </a:r>
            <a:r>
              <a:rPr lang="ru-RU" sz="1400" b="1" i="1" dirty="0"/>
              <a:t> і </a:t>
            </a:r>
            <a:r>
              <a:rPr lang="ru-RU" sz="1400" b="1" i="1" dirty="0" err="1"/>
              <a:t>механізми</a:t>
            </a:r>
            <a:r>
              <a:rPr lang="ru-RU" sz="1400" b="1" i="1" dirty="0"/>
              <a:t>, </a:t>
            </a:r>
            <a:r>
              <a:rPr lang="ru-RU" sz="1400" b="1" i="1" dirty="0" err="1"/>
              <a:t>швидкість</a:t>
            </a:r>
            <a:r>
              <a:rPr lang="ru-RU" sz="1400" b="1" i="1" dirty="0"/>
              <a:t> </a:t>
            </a:r>
            <a:r>
              <a:rPr lang="ru-RU" sz="1400" b="1" i="1" dirty="0" err="1"/>
              <a:t>тварин</a:t>
            </a:r>
            <a:r>
              <a:rPr lang="ru-RU" sz="1400" b="1" i="1" dirty="0"/>
              <a:t>, машин та </a:t>
            </a:r>
            <a:r>
              <a:rPr lang="ru-RU" sz="1400" b="1" i="1" dirty="0" err="1"/>
              <a:t>механізмів</a:t>
            </a:r>
            <a:r>
              <a:rPr lang="ru-RU" sz="1400" b="1" i="1" dirty="0"/>
              <a:t> </a:t>
            </a:r>
            <a:r>
              <a:rPr lang="ru-RU" sz="1400" b="1" i="1" dirty="0" err="1"/>
              <a:t>можна</a:t>
            </a:r>
            <a:r>
              <a:rPr lang="ru-RU" sz="1400" b="1" i="1" dirty="0"/>
              <a:t> </a:t>
            </a:r>
            <a:r>
              <a:rPr lang="ru-RU" sz="1400" b="1" i="1" dirty="0" err="1"/>
              <a:t>зробити</a:t>
            </a:r>
            <a:r>
              <a:rPr lang="ru-RU" sz="1400" b="1" i="1" dirty="0"/>
              <a:t> </a:t>
            </a:r>
            <a:r>
              <a:rPr lang="ru-RU" sz="1400" b="1" i="1" dirty="0" err="1"/>
              <a:t>такий</a:t>
            </a:r>
            <a:r>
              <a:rPr lang="ru-RU" sz="1400" b="1" i="1" dirty="0"/>
              <a:t> </a:t>
            </a:r>
            <a:r>
              <a:rPr lang="ru-RU" sz="1400" b="1" i="1" dirty="0" err="1" smtClean="0"/>
              <a:t>висновок.На</a:t>
            </a:r>
            <a:r>
              <a:rPr lang="ru-RU" sz="1400" b="1" i="1" dirty="0" smtClean="0"/>
              <a:t> </a:t>
            </a:r>
            <a:r>
              <a:rPr lang="ru-RU" sz="1400" b="1" i="1" dirty="0" err="1"/>
              <a:t>мій</a:t>
            </a:r>
            <a:r>
              <a:rPr lang="ru-RU" sz="1400" b="1" i="1" dirty="0"/>
              <a:t> </a:t>
            </a:r>
            <a:r>
              <a:rPr lang="ru-RU" sz="1400" b="1" i="1" dirty="0" err="1"/>
              <a:t>погляд</a:t>
            </a:r>
            <a:r>
              <a:rPr lang="ru-RU" sz="1400" b="1" i="1" dirty="0"/>
              <a:t>, </a:t>
            </a:r>
            <a:r>
              <a:rPr lang="ru-RU" sz="1400" b="1" i="1" dirty="0" err="1"/>
              <a:t>порівняти</a:t>
            </a:r>
            <a:r>
              <a:rPr lang="ru-RU" sz="1400" b="1" i="1" dirty="0"/>
              <a:t> </a:t>
            </a:r>
            <a:r>
              <a:rPr lang="ru-RU" sz="1400" b="1" i="1" dirty="0" err="1"/>
              <a:t>швидкості</a:t>
            </a:r>
            <a:r>
              <a:rPr lang="ru-RU" sz="1400" b="1" i="1" dirty="0"/>
              <a:t> </a:t>
            </a:r>
            <a:r>
              <a:rPr lang="ru-RU" sz="1400" b="1" i="1" dirty="0" err="1"/>
              <a:t>тварин</a:t>
            </a:r>
            <a:r>
              <a:rPr lang="ru-RU" sz="1400" b="1" i="1" dirty="0"/>
              <a:t> </a:t>
            </a:r>
            <a:r>
              <a:rPr lang="ru-RU" sz="1400" b="1" i="1" dirty="0" err="1"/>
              <a:t>або</a:t>
            </a:r>
            <a:r>
              <a:rPr lang="ru-RU" sz="1400" b="1" i="1" dirty="0"/>
              <a:t> машин і </a:t>
            </a:r>
            <a:r>
              <a:rPr lang="ru-RU" sz="1400" b="1" i="1" dirty="0" err="1"/>
              <a:t>механізмів</a:t>
            </a:r>
            <a:r>
              <a:rPr lang="ru-RU" sz="1400" b="1" i="1" dirty="0"/>
              <a:t> </a:t>
            </a:r>
            <a:r>
              <a:rPr lang="ru-RU" sz="1400" b="1" i="1" dirty="0" err="1"/>
              <a:t>можна</a:t>
            </a:r>
            <a:r>
              <a:rPr lang="ru-RU" sz="1400" b="1" i="1" dirty="0"/>
              <a:t> за такими </a:t>
            </a:r>
            <a:r>
              <a:rPr lang="ru-RU" sz="1400" b="1" i="1" dirty="0" err="1" smtClean="0"/>
              <a:t>властивостями.Як</a:t>
            </a:r>
            <a:r>
              <a:rPr lang="ru-RU" sz="1400" b="1" i="1" dirty="0" smtClean="0"/>
              <a:t> </a:t>
            </a:r>
            <a:r>
              <a:rPr lang="ru-RU" sz="1400" b="1" i="1" dirty="0" err="1"/>
              <a:t>бачимо</a:t>
            </a:r>
            <a:r>
              <a:rPr lang="ru-RU" sz="1400" b="1" i="1" dirty="0"/>
              <a:t>, </a:t>
            </a:r>
            <a:r>
              <a:rPr lang="ru-RU" sz="1400" b="1" i="1" dirty="0" err="1"/>
              <a:t>швидкість</a:t>
            </a:r>
            <a:r>
              <a:rPr lang="ru-RU" sz="1400" b="1" i="1" dirty="0"/>
              <a:t> </a:t>
            </a:r>
            <a:r>
              <a:rPr lang="ru-RU" sz="1400" b="1" i="1" dirty="0" err="1"/>
              <a:t>буває</a:t>
            </a:r>
            <a:r>
              <a:rPr lang="ru-RU" sz="1400" b="1" i="1" dirty="0"/>
              <a:t> </a:t>
            </a:r>
            <a:r>
              <a:rPr lang="ru-RU" sz="1400" b="1" i="1" dirty="0" err="1"/>
              <a:t>різною</a:t>
            </a:r>
            <a:r>
              <a:rPr lang="ru-RU" sz="1400" b="1" i="1" dirty="0"/>
              <a:t>. </a:t>
            </a:r>
            <a:r>
              <a:rPr lang="ru-RU" sz="1400" b="1" i="1" dirty="0" err="1"/>
              <a:t>Проте</a:t>
            </a:r>
            <a:r>
              <a:rPr lang="ru-RU" sz="1400" b="1" i="1" dirty="0"/>
              <a:t>, </a:t>
            </a:r>
            <a:r>
              <a:rPr lang="ru-RU" sz="1400" b="1" i="1" dirty="0" err="1"/>
              <a:t>серед</a:t>
            </a:r>
            <a:r>
              <a:rPr lang="ru-RU" sz="1400" b="1" i="1" dirty="0"/>
              <a:t> </a:t>
            </a:r>
            <a:r>
              <a:rPr lang="ru-RU" sz="1400" b="1" i="1" dirty="0" err="1"/>
              <a:t>тварин</a:t>
            </a:r>
            <a:r>
              <a:rPr lang="ru-RU" sz="1400" b="1" i="1" dirty="0"/>
              <a:t> </a:t>
            </a:r>
            <a:r>
              <a:rPr lang="ru-RU" sz="1400" b="1" i="1" dirty="0" err="1"/>
              <a:t>жодна</a:t>
            </a:r>
            <a:r>
              <a:rPr lang="ru-RU" sz="1400" b="1" i="1" dirty="0"/>
              <a:t> не </a:t>
            </a:r>
            <a:r>
              <a:rPr lang="ru-RU" sz="1400" b="1" i="1" dirty="0" err="1"/>
              <a:t>може</a:t>
            </a:r>
            <a:r>
              <a:rPr lang="ru-RU" sz="1400" b="1" i="1" dirty="0"/>
              <a:t> </a:t>
            </a:r>
            <a:r>
              <a:rPr lang="ru-RU" sz="1400" b="1" i="1" dirty="0" err="1"/>
              <a:t>досягнути</a:t>
            </a:r>
            <a:r>
              <a:rPr lang="ru-RU" sz="1400" b="1" i="1" dirty="0"/>
              <a:t> </a:t>
            </a:r>
            <a:r>
              <a:rPr lang="ru-RU" sz="1400" b="1" i="1" dirty="0" err="1"/>
              <a:t>рівня</a:t>
            </a:r>
            <a:r>
              <a:rPr lang="ru-RU" sz="1400" b="1" i="1" dirty="0"/>
              <a:t> </a:t>
            </a:r>
            <a:r>
              <a:rPr lang="ru-RU" sz="1400" b="1" i="1" dirty="0" err="1"/>
              <a:t>деяких</a:t>
            </a:r>
            <a:r>
              <a:rPr lang="ru-RU" sz="1400" b="1" i="1" dirty="0"/>
              <a:t> машин </a:t>
            </a:r>
            <a:r>
              <a:rPr lang="ru-RU" sz="1400" b="1" i="1" dirty="0" err="1"/>
              <a:t>чи</a:t>
            </a:r>
            <a:r>
              <a:rPr lang="ru-RU" sz="1400" b="1" i="1" dirty="0"/>
              <a:t> </a:t>
            </a:r>
            <a:r>
              <a:rPr lang="ru-RU" sz="1400" b="1" i="1" dirty="0" err="1"/>
              <a:t>механізмів</a:t>
            </a:r>
            <a:r>
              <a:rPr lang="ru-RU" sz="1400" b="1" i="1" dirty="0"/>
              <a:t>. </a:t>
            </a:r>
            <a:r>
              <a:rPr lang="ru-RU" sz="1400" b="1" i="1" dirty="0" err="1"/>
              <a:t>Навіть</a:t>
            </a:r>
            <a:r>
              <a:rPr lang="ru-RU" sz="1400" b="1" i="1" dirty="0"/>
              <a:t> </a:t>
            </a:r>
            <a:r>
              <a:rPr lang="ru-RU" sz="1400" b="1" i="1" dirty="0" err="1"/>
              <a:t>хижий</a:t>
            </a:r>
            <a:r>
              <a:rPr lang="ru-RU" sz="1400" b="1" i="1" dirty="0"/>
              <a:t> сапсан </a:t>
            </a:r>
            <a:r>
              <a:rPr lang="ru-RU" sz="1400" b="1" i="1" dirty="0" err="1"/>
              <a:t>ніколи</a:t>
            </a:r>
            <a:r>
              <a:rPr lang="ru-RU" sz="1400" b="1" i="1" dirty="0"/>
              <a:t> не </a:t>
            </a:r>
            <a:r>
              <a:rPr lang="ru-RU" sz="1400" b="1" i="1" dirty="0" err="1"/>
              <a:t>пережене</a:t>
            </a:r>
            <a:r>
              <a:rPr lang="ru-RU" sz="1400" b="1" i="1" dirty="0"/>
              <a:t> у </a:t>
            </a:r>
            <a:r>
              <a:rPr lang="ru-RU" sz="1400" b="1" i="1" dirty="0" err="1"/>
              <a:t>польоті</a:t>
            </a:r>
            <a:r>
              <a:rPr lang="ru-RU" sz="1400" b="1" i="1" dirty="0"/>
              <a:t>, </a:t>
            </a:r>
            <a:r>
              <a:rPr lang="ru-RU" sz="1400" b="1" i="1" dirty="0" err="1"/>
              <a:t>наприклад</a:t>
            </a:r>
            <a:r>
              <a:rPr lang="ru-RU" sz="1400" b="1" i="1" dirty="0"/>
              <a:t>, </a:t>
            </a:r>
            <a:r>
              <a:rPr lang="ru-RU" sz="1400" b="1" i="1" dirty="0" err="1"/>
              <a:t>такий</a:t>
            </a:r>
            <a:r>
              <a:rPr lang="ru-RU" sz="1400" b="1" i="1" dirty="0"/>
              <a:t> </a:t>
            </a:r>
            <a:r>
              <a:rPr lang="ru-RU" sz="1400" b="1" i="1" dirty="0" err="1"/>
              <a:t>складний</a:t>
            </a:r>
            <a:r>
              <a:rPr lang="ru-RU" sz="1400" b="1" i="1" dirty="0"/>
              <a:t> </a:t>
            </a:r>
            <a:r>
              <a:rPr lang="ru-RU" sz="1400" b="1" i="1" dirty="0" err="1"/>
              <a:t>космічний</a:t>
            </a:r>
            <a:r>
              <a:rPr lang="ru-RU" sz="1400" b="1" i="1" dirty="0"/>
              <a:t> </a:t>
            </a:r>
            <a:r>
              <a:rPr lang="ru-RU" sz="1400" b="1" i="1" dirty="0" err="1"/>
              <a:t>апарат</a:t>
            </a:r>
            <a:r>
              <a:rPr lang="ru-RU" sz="1400" b="1" i="1" dirty="0"/>
              <a:t>.</a:t>
            </a:r>
          </a:p>
          <a:p>
            <a:pPr marL="0" indent="0">
              <a:buNone/>
            </a:pPr>
            <a:r>
              <a:rPr lang="ru-RU" sz="1400" b="1" i="1" dirty="0" err="1"/>
              <a:t>Багатьом</a:t>
            </a:r>
            <a:r>
              <a:rPr lang="ru-RU" sz="1400" b="1" i="1" dirty="0"/>
              <a:t> </a:t>
            </a:r>
            <a:r>
              <a:rPr lang="ru-RU" sz="1400" b="1" i="1" dirty="0" err="1"/>
              <a:t>механізмам</a:t>
            </a:r>
            <a:r>
              <a:rPr lang="ru-RU" sz="1400" b="1" i="1" dirty="0"/>
              <a:t> </a:t>
            </a:r>
            <a:r>
              <a:rPr lang="ru-RU" sz="1400" b="1" i="1" dirty="0" err="1"/>
              <a:t>притаманна</a:t>
            </a:r>
            <a:r>
              <a:rPr lang="ru-RU" sz="1400" b="1" i="1" dirty="0"/>
              <a:t> </a:t>
            </a:r>
            <a:r>
              <a:rPr lang="ru-RU" sz="1400" b="1" i="1" dirty="0" err="1"/>
              <a:t>швидкість</a:t>
            </a:r>
            <a:r>
              <a:rPr lang="ru-RU" sz="1400" b="1" i="1" dirty="0"/>
              <a:t> </a:t>
            </a:r>
            <a:r>
              <a:rPr lang="ru-RU" sz="1400" b="1" i="1" dirty="0" err="1"/>
              <a:t>рівномірного</a:t>
            </a:r>
            <a:r>
              <a:rPr lang="ru-RU" sz="1400" b="1" i="1" dirty="0"/>
              <a:t> </a:t>
            </a:r>
            <a:r>
              <a:rPr lang="ru-RU" sz="1400" b="1" i="1" dirty="0" err="1"/>
              <a:t>руху</a:t>
            </a:r>
            <a:r>
              <a:rPr lang="ru-RU" sz="1400" b="1" i="1" dirty="0"/>
              <a:t>. Вони </a:t>
            </a:r>
            <a:r>
              <a:rPr lang="ru-RU" sz="1400" b="1" i="1" dirty="0" err="1"/>
              <a:t>відтворюють</a:t>
            </a:r>
            <a:r>
              <a:rPr lang="ru-RU" sz="1400" b="1" i="1" dirty="0"/>
              <a:t> </a:t>
            </a:r>
            <a:r>
              <a:rPr lang="ru-RU" sz="1400" b="1" i="1" dirty="0" err="1"/>
              <a:t>однакові</a:t>
            </a:r>
            <a:r>
              <a:rPr lang="ru-RU" sz="1400" b="1" i="1" dirty="0"/>
              <a:t> </a:t>
            </a:r>
            <a:r>
              <a:rPr lang="ru-RU" sz="1400" b="1" i="1" dirty="0" err="1"/>
              <a:t>монотонні</a:t>
            </a:r>
            <a:r>
              <a:rPr lang="ru-RU" sz="1400" b="1" i="1" dirty="0"/>
              <a:t> </a:t>
            </a:r>
            <a:r>
              <a:rPr lang="ru-RU" sz="1400" b="1" i="1" dirty="0" err="1"/>
              <a:t>процеси</a:t>
            </a:r>
            <a:r>
              <a:rPr lang="ru-RU" sz="1400" b="1" i="1" dirty="0"/>
              <a:t> (</a:t>
            </a:r>
            <a:r>
              <a:rPr lang="ru-RU" sz="1400" b="1" i="1" dirty="0" err="1"/>
              <a:t>нарізка</a:t>
            </a:r>
            <a:r>
              <a:rPr lang="ru-RU" sz="1400" b="1" i="1" dirty="0"/>
              <a:t> </a:t>
            </a:r>
            <a:r>
              <a:rPr lang="ru-RU" sz="1400" b="1" i="1" dirty="0" err="1"/>
              <a:t>чогось</a:t>
            </a:r>
            <a:r>
              <a:rPr lang="ru-RU" sz="1400" b="1" i="1" dirty="0"/>
              <a:t> на фабриках та заводах, </a:t>
            </a:r>
            <a:r>
              <a:rPr lang="ru-RU" sz="1400" b="1" i="1" dirty="0" err="1"/>
              <a:t>рух</a:t>
            </a:r>
            <a:r>
              <a:rPr lang="ru-RU" sz="1400" b="1" i="1" dirty="0"/>
              <a:t> поршня </a:t>
            </a:r>
            <a:r>
              <a:rPr lang="ru-RU" sz="1400" b="1" i="1" dirty="0" err="1"/>
              <a:t>двигуна</a:t>
            </a:r>
            <a:r>
              <a:rPr lang="ru-RU" sz="1400" b="1" i="1" dirty="0"/>
              <a:t>, </a:t>
            </a:r>
            <a:r>
              <a:rPr lang="ru-RU" sz="1400" b="1" i="1" dirty="0" err="1"/>
              <a:t>стрілки</a:t>
            </a:r>
            <a:r>
              <a:rPr lang="ru-RU" sz="1400" b="1" i="1" dirty="0"/>
              <a:t> </a:t>
            </a:r>
            <a:r>
              <a:rPr lang="ru-RU" sz="1400" b="1" i="1" dirty="0" err="1"/>
              <a:t>годинника</a:t>
            </a:r>
            <a:r>
              <a:rPr lang="ru-RU" sz="1400" b="1" i="1" dirty="0"/>
              <a:t> </a:t>
            </a:r>
            <a:r>
              <a:rPr lang="ru-RU" sz="1400" b="1" i="1" dirty="0" err="1"/>
              <a:t>тощо</a:t>
            </a:r>
            <a:r>
              <a:rPr lang="ru-RU" sz="1400" b="1" i="1" dirty="0"/>
              <a:t>). </a:t>
            </a:r>
            <a:r>
              <a:rPr lang="ru-RU" sz="1400" b="1" i="1" dirty="0" err="1"/>
              <a:t>Цього</a:t>
            </a:r>
            <a:r>
              <a:rPr lang="ru-RU" sz="1400" b="1" i="1" dirty="0"/>
              <a:t> не </a:t>
            </a:r>
            <a:r>
              <a:rPr lang="ru-RU" sz="1400" b="1" i="1" dirty="0" err="1"/>
              <a:t>можна</a:t>
            </a:r>
            <a:r>
              <a:rPr lang="ru-RU" sz="1400" b="1" i="1" dirty="0"/>
              <a:t> </a:t>
            </a:r>
            <a:r>
              <a:rPr lang="ru-RU" sz="1400" b="1" i="1" dirty="0" err="1"/>
              <a:t>сказати</a:t>
            </a:r>
            <a:r>
              <a:rPr lang="ru-RU" sz="1400" b="1" i="1" dirty="0"/>
              <a:t> про </a:t>
            </a:r>
            <a:r>
              <a:rPr lang="ru-RU" sz="1400" b="1" i="1" dirty="0" err="1"/>
              <a:t>тварин</a:t>
            </a:r>
            <a:r>
              <a:rPr lang="ru-RU" sz="1400" b="1" i="1" dirty="0"/>
              <a:t>. </a:t>
            </a:r>
            <a:r>
              <a:rPr lang="ru-RU" sz="1400" b="1" i="1" dirty="0" err="1"/>
              <a:t>Навіть</a:t>
            </a:r>
            <a:r>
              <a:rPr lang="ru-RU" sz="1400" b="1" i="1" dirty="0"/>
              <a:t>, </a:t>
            </a:r>
            <a:r>
              <a:rPr lang="ru-RU" sz="1400" b="1" i="1" dirty="0" err="1"/>
              <a:t>звичайнісінька</a:t>
            </a:r>
            <a:r>
              <a:rPr lang="ru-RU" sz="1400" b="1" i="1" dirty="0"/>
              <a:t> </a:t>
            </a:r>
            <a:r>
              <a:rPr lang="ru-RU" sz="1400" b="1" i="1" dirty="0" err="1"/>
              <a:t>кішка</a:t>
            </a:r>
            <a:r>
              <a:rPr lang="ru-RU" sz="1400" b="1" i="1" dirty="0"/>
              <a:t> </a:t>
            </a:r>
            <a:r>
              <a:rPr lang="ru-RU" sz="1400" b="1" i="1" dirty="0" err="1"/>
              <a:t>ніколи</a:t>
            </a:r>
            <a:r>
              <a:rPr lang="ru-RU" sz="1400" b="1" i="1" dirty="0"/>
              <a:t> не </a:t>
            </a:r>
            <a:r>
              <a:rPr lang="ru-RU" sz="1400" b="1" i="1" dirty="0" err="1"/>
              <a:t>зможе</a:t>
            </a:r>
            <a:r>
              <a:rPr lang="ru-RU" sz="1400" b="1" i="1" dirty="0"/>
              <a:t> </a:t>
            </a:r>
            <a:r>
              <a:rPr lang="ru-RU" sz="1400" b="1" i="1" dirty="0" err="1"/>
              <a:t>рухатись</a:t>
            </a:r>
            <a:r>
              <a:rPr lang="ru-RU" sz="1400" b="1" i="1" dirty="0"/>
              <a:t> </a:t>
            </a:r>
            <a:r>
              <a:rPr lang="ru-RU" sz="1400" b="1" i="1" dirty="0" err="1"/>
              <a:t>завжди</a:t>
            </a:r>
            <a:r>
              <a:rPr lang="ru-RU" sz="1400" b="1" i="1" dirty="0"/>
              <a:t> </a:t>
            </a:r>
            <a:r>
              <a:rPr lang="ru-RU" sz="1400" b="1" i="1" dirty="0" err="1"/>
              <a:t>рівномірно</a:t>
            </a:r>
            <a:r>
              <a:rPr lang="ru-RU" sz="1400" b="1" i="1" dirty="0"/>
              <a:t>.</a:t>
            </a:r>
          </a:p>
          <a:p>
            <a:pPr marL="0" indent="0">
              <a:buNone/>
            </a:pPr>
            <a:r>
              <a:rPr lang="ru-RU" sz="1400" b="1" i="1" dirty="0"/>
              <a:t>Таким чином, </a:t>
            </a:r>
            <a:r>
              <a:rPr lang="ru-RU" sz="1400" b="1" i="1" dirty="0" err="1"/>
              <a:t>моє</a:t>
            </a:r>
            <a:r>
              <a:rPr lang="ru-RU" sz="1400" b="1" i="1" dirty="0"/>
              <a:t> </a:t>
            </a:r>
            <a:r>
              <a:rPr lang="ru-RU" sz="1400" b="1" i="1" dirty="0" err="1"/>
              <a:t>дослідження</a:t>
            </a:r>
            <a:r>
              <a:rPr lang="ru-RU" sz="1400" b="1" i="1" dirty="0"/>
              <a:t> показало, </a:t>
            </a:r>
            <a:r>
              <a:rPr lang="ru-RU" sz="1400" b="1" i="1" dirty="0" err="1"/>
              <a:t>що</a:t>
            </a:r>
            <a:r>
              <a:rPr lang="ru-RU" sz="1400" b="1" i="1" dirty="0"/>
              <a:t>, на </a:t>
            </a:r>
            <a:r>
              <a:rPr lang="ru-RU" sz="1400" b="1" i="1" dirty="0" err="1"/>
              <a:t>відміну</a:t>
            </a:r>
            <a:r>
              <a:rPr lang="ru-RU" sz="1400" b="1" i="1" dirty="0"/>
              <a:t> </a:t>
            </a:r>
            <a:r>
              <a:rPr lang="ru-RU" sz="1400" b="1" i="1" dirty="0" err="1"/>
              <a:t>від</a:t>
            </a:r>
            <a:r>
              <a:rPr lang="ru-RU" sz="1400" b="1" i="1" dirty="0"/>
              <a:t> </a:t>
            </a:r>
            <a:r>
              <a:rPr lang="ru-RU" sz="1400" b="1" i="1" dirty="0" err="1"/>
              <a:t>швидкості</a:t>
            </a:r>
            <a:r>
              <a:rPr lang="ru-RU" sz="1400" b="1" i="1" dirty="0"/>
              <a:t> в </a:t>
            </a:r>
            <a:r>
              <a:rPr lang="ru-RU" sz="1400" b="1" i="1" dirty="0" err="1"/>
              <a:t>техніці</a:t>
            </a:r>
            <a:r>
              <a:rPr lang="ru-RU" sz="1400" b="1" i="1" dirty="0"/>
              <a:t>, </a:t>
            </a:r>
            <a:r>
              <a:rPr lang="ru-RU" sz="1400" b="1" i="1" dirty="0" err="1"/>
              <a:t>переміщення</a:t>
            </a:r>
            <a:r>
              <a:rPr lang="ru-RU" sz="1400" b="1" i="1" dirty="0"/>
              <a:t> </a:t>
            </a:r>
            <a:r>
              <a:rPr lang="ru-RU" sz="1400" b="1" i="1" dirty="0" err="1"/>
              <a:t>тварин</a:t>
            </a:r>
            <a:r>
              <a:rPr lang="ru-RU" sz="1400" b="1" i="1" dirty="0"/>
              <a:t> </a:t>
            </a:r>
            <a:r>
              <a:rPr lang="ru-RU" sz="1400" b="1" i="1" dirty="0" err="1"/>
              <a:t>можна</a:t>
            </a:r>
            <a:r>
              <a:rPr lang="ru-RU" sz="1400" b="1" i="1" dirty="0"/>
              <a:t> </a:t>
            </a:r>
            <a:r>
              <a:rPr lang="ru-RU" sz="1400" b="1" i="1" dirty="0" err="1"/>
              <a:t>описати</a:t>
            </a:r>
            <a:r>
              <a:rPr lang="ru-RU" sz="1400" b="1" i="1" dirty="0"/>
              <a:t> </a:t>
            </a:r>
            <a:r>
              <a:rPr lang="ru-RU" sz="1400" b="1" i="1" dirty="0" err="1"/>
              <a:t>значним</a:t>
            </a:r>
            <a:r>
              <a:rPr lang="ru-RU" sz="1400" b="1" i="1" dirty="0"/>
              <a:t> </a:t>
            </a:r>
            <a:r>
              <a:rPr lang="ru-RU" sz="1400" b="1" i="1" dirty="0" err="1"/>
              <a:t>обмеженням</a:t>
            </a:r>
            <a:r>
              <a:rPr lang="ru-RU" sz="1400" b="1" i="1" dirty="0"/>
              <a:t> </a:t>
            </a:r>
            <a:r>
              <a:rPr lang="ru-RU" sz="1400" b="1" i="1" dirty="0" err="1"/>
              <a:t>швидкості</a:t>
            </a:r>
            <a:r>
              <a:rPr lang="ru-RU" sz="1400" b="1" i="1" dirty="0"/>
              <a:t> </a:t>
            </a:r>
            <a:r>
              <a:rPr lang="ru-RU" sz="1400" b="1" i="1" dirty="0" err="1"/>
              <a:t>нерівномірного</a:t>
            </a:r>
            <a:r>
              <a:rPr lang="ru-RU" sz="1400" b="1" i="1" dirty="0"/>
              <a:t> </a:t>
            </a:r>
            <a:r>
              <a:rPr lang="ru-RU" sz="1400" b="1" i="1" dirty="0" err="1"/>
              <a:t>руху</a:t>
            </a:r>
            <a:r>
              <a:rPr lang="ru-RU" sz="1400" b="1" i="1" dirty="0"/>
              <a:t>.</a:t>
            </a:r>
          </a:p>
          <a:p>
            <a:endParaRPr lang="ru-RU" sz="1400" b="1" i="1" dirty="0"/>
          </a:p>
          <a:p>
            <a:pPr marL="0" indent="0">
              <a:buNone/>
            </a:pPr>
            <a:r>
              <a:rPr lang="ru-RU" sz="1400" b="1" i="1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Порівняння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2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996952"/>
            <a:ext cx="8229600" cy="1252728"/>
          </a:xfrm>
        </p:spPr>
        <p:txBody>
          <a:bodyPr>
            <a:noAutofit/>
          </a:bodyPr>
          <a:lstStyle/>
          <a:p>
            <a:r>
              <a:rPr lang="uk-UA" sz="8800" b="1" i="1" dirty="0" smtClean="0">
                <a:solidFill>
                  <a:schemeClr val="tx2"/>
                </a:solidFill>
              </a:rPr>
              <a:t>Дякую за увагу!!!!!!!</a:t>
            </a:r>
            <a:endParaRPr lang="ru-RU" sz="88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2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/>
              <a:t>Пор</a:t>
            </a:r>
            <a:r>
              <a:rPr lang="uk-UA" sz="5400" b="1" i="1" dirty="0" err="1" smtClean="0"/>
              <a:t>івняти</a:t>
            </a:r>
            <a:r>
              <a:rPr lang="uk-UA" sz="5400" b="1" i="1" dirty="0" smtClean="0"/>
              <a:t>  рекордні швидкості серед живих істот і серед технічних  пристроїв.</a:t>
            </a:r>
            <a:endParaRPr lang="ru-RU" sz="5400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Мета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67580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vi-VN" dirty="0" smtClean="0"/>
              <a:t>Сапса́н</a:t>
            </a:r>
            <a:r>
              <a:rPr lang="uk-UA" dirty="0" smtClean="0"/>
              <a:t>-</a:t>
            </a:r>
            <a:r>
              <a:rPr lang="ru-RU" dirty="0" smtClean="0"/>
              <a:t> </a:t>
            </a:r>
            <a:r>
              <a:rPr lang="ru-RU" dirty="0" err="1"/>
              <a:t>хижий</a:t>
            </a:r>
            <a:r>
              <a:rPr lang="ru-RU" dirty="0"/>
              <a:t> птах </a:t>
            </a:r>
            <a:r>
              <a:rPr lang="ru-RU" dirty="0" err="1"/>
              <a:t>родини</a:t>
            </a:r>
            <a:r>
              <a:rPr lang="ru-RU" dirty="0"/>
              <a:t> </a:t>
            </a:r>
            <a:r>
              <a:rPr lang="ru-RU" dirty="0" err="1"/>
              <a:t>соколових</a:t>
            </a:r>
            <a:r>
              <a:rPr lang="ru-RU" dirty="0"/>
              <a:t>, </a:t>
            </a:r>
            <a:r>
              <a:rPr lang="ru-RU" dirty="0" err="1"/>
              <a:t>поширений</a:t>
            </a:r>
            <a:r>
              <a:rPr lang="ru-RU" dirty="0"/>
              <a:t> на </a:t>
            </a:r>
            <a:r>
              <a:rPr lang="ru-RU" dirty="0" err="1"/>
              <a:t>всіх</a:t>
            </a:r>
            <a:r>
              <a:rPr lang="ru-RU" dirty="0"/>
              <a:t> континентах,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Антарктиди</a:t>
            </a:r>
            <a:r>
              <a:rPr lang="ru-RU" dirty="0"/>
              <a:t>. </a:t>
            </a:r>
            <a:r>
              <a:rPr lang="ru-RU" dirty="0" err="1"/>
              <a:t>Розміром</a:t>
            </a:r>
            <a:r>
              <a:rPr lang="ru-RU" dirty="0"/>
              <a:t> з </a:t>
            </a:r>
            <a:r>
              <a:rPr lang="ru-RU" dirty="0" err="1"/>
              <a:t>сіру</a:t>
            </a:r>
            <a:r>
              <a:rPr lang="ru-RU" dirty="0"/>
              <a:t> ворону,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вирізняється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темним, </a:t>
            </a:r>
            <a:r>
              <a:rPr lang="ru-RU" dirty="0" err="1"/>
              <a:t>аспідно-сірим</a:t>
            </a:r>
            <a:r>
              <a:rPr lang="ru-RU" dirty="0"/>
              <a:t> </a:t>
            </a:r>
            <a:r>
              <a:rPr lang="ru-RU" dirty="0" err="1"/>
              <a:t>оперенням</a:t>
            </a:r>
            <a:r>
              <a:rPr lang="ru-RU" dirty="0"/>
              <a:t> </a:t>
            </a:r>
            <a:r>
              <a:rPr lang="ru-RU" dirty="0" err="1"/>
              <a:t>спини</a:t>
            </a:r>
            <a:r>
              <a:rPr lang="ru-RU" dirty="0"/>
              <a:t>, </a:t>
            </a:r>
            <a:r>
              <a:rPr lang="ru-RU" dirty="0" err="1"/>
              <a:t>строкатим</a:t>
            </a:r>
            <a:r>
              <a:rPr lang="ru-RU" dirty="0"/>
              <a:t> </a:t>
            </a:r>
            <a:r>
              <a:rPr lang="ru-RU" dirty="0" err="1"/>
              <a:t>світлим</a:t>
            </a:r>
            <a:r>
              <a:rPr lang="ru-RU" dirty="0"/>
              <a:t> черевом і </a:t>
            </a:r>
            <a:r>
              <a:rPr lang="ru-RU" dirty="0" err="1"/>
              <a:t>чорною</a:t>
            </a:r>
            <a:r>
              <a:rPr lang="ru-RU" dirty="0"/>
              <a:t> </a:t>
            </a:r>
            <a:r>
              <a:rPr lang="ru-RU" dirty="0" err="1"/>
              <a:t>верхньою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. Нехай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птиця</a:t>
            </a:r>
            <a:r>
              <a:rPr lang="ru-RU" dirty="0"/>
              <a:t> і </a:t>
            </a:r>
            <a:r>
              <a:rPr lang="ru-RU" dirty="0" err="1"/>
              <a:t>поступається</a:t>
            </a:r>
            <a:r>
              <a:rPr lang="ru-RU" dirty="0"/>
              <a:t> </a:t>
            </a:r>
            <a:r>
              <a:rPr lang="ru-RU" dirty="0" err="1"/>
              <a:t>стрижеві</a:t>
            </a:r>
            <a:r>
              <a:rPr lang="ru-RU" dirty="0"/>
              <a:t> в горизонтальному </a:t>
            </a:r>
            <a:r>
              <a:rPr lang="ru-RU" dirty="0" err="1"/>
              <a:t>польоті</a:t>
            </a:r>
            <a:r>
              <a:rPr lang="ru-RU" dirty="0"/>
              <a:t>, але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вертикального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рівних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полювання</a:t>
            </a:r>
            <a:r>
              <a:rPr lang="ru-RU" dirty="0"/>
              <a:t>, </a:t>
            </a:r>
            <a:r>
              <a:rPr lang="ru-RU" dirty="0" err="1"/>
              <a:t>виявивши</a:t>
            </a:r>
            <a:r>
              <a:rPr lang="ru-RU" dirty="0"/>
              <a:t> свою </a:t>
            </a:r>
            <a:r>
              <a:rPr lang="ru-RU" dirty="0" err="1"/>
              <a:t>здобич</a:t>
            </a:r>
            <a:r>
              <a:rPr lang="ru-RU" dirty="0"/>
              <a:t>, сапсан </a:t>
            </a:r>
            <a:r>
              <a:rPr lang="ru-RU" dirty="0" err="1"/>
              <a:t>високо</a:t>
            </a:r>
            <a:r>
              <a:rPr lang="ru-RU" dirty="0"/>
              <a:t> </a:t>
            </a:r>
            <a:r>
              <a:rPr lang="ru-RU" dirty="0" err="1"/>
              <a:t>піднімається</a:t>
            </a:r>
            <a:r>
              <a:rPr lang="ru-RU" dirty="0"/>
              <a:t> над жертвою,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прямим кутом </a:t>
            </a:r>
            <a:r>
              <a:rPr lang="ru-RU" dirty="0" err="1"/>
              <a:t>пікірує</a:t>
            </a:r>
            <a:r>
              <a:rPr lang="ru-RU" dirty="0"/>
              <a:t> вниз. </a:t>
            </a:r>
            <a:r>
              <a:rPr lang="ru-RU" dirty="0" err="1"/>
              <a:t>Швидкість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досягати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322 </a:t>
            </a:r>
            <a:r>
              <a:rPr lang="ru-RU" dirty="0" err="1"/>
              <a:t>кілометрів</a:t>
            </a:r>
            <a:r>
              <a:rPr lang="ru-RU" dirty="0"/>
              <a:t> на годину. Удар </a:t>
            </a:r>
            <a:r>
              <a:rPr lang="ru-RU" dirty="0" err="1"/>
              <a:t>кігтями</a:t>
            </a:r>
            <a:r>
              <a:rPr lang="ru-RU" dirty="0"/>
              <a:t> при </a:t>
            </a:r>
            <a:r>
              <a:rPr lang="ru-RU" dirty="0" err="1"/>
              <a:t>зіткненні</a:t>
            </a:r>
            <a:r>
              <a:rPr lang="ru-RU" dirty="0"/>
              <a:t> </a:t>
            </a:r>
            <a:r>
              <a:rPr lang="ru-RU" dirty="0" err="1"/>
              <a:t>буває</a:t>
            </a:r>
            <a:r>
              <a:rPr lang="ru-RU" dirty="0"/>
              <a:t>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сильним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дичини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відлетіти</a:t>
            </a:r>
            <a:r>
              <a:rPr lang="ru-RU" dirty="0"/>
              <a:t> </a:t>
            </a:r>
            <a:r>
              <a:rPr lang="ru-RU" dirty="0" smtClean="0"/>
              <a:t>голова.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/>
              <a:t>Сапсан</a:t>
            </a:r>
          </a:p>
        </p:txBody>
      </p:sp>
    </p:spTree>
    <p:extLst>
      <p:ext uri="{BB962C8B-B14F-4D97-AF65-F5344CB8AC3E}">
        <p14:creationId xmlns:p14="http://schemas.microsoft.com/office/powerpoint/2010/main" val="278474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526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636912"/>
            <a:ext cx="7408333" cy="3450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333333"/>
                </a:solidFill>
                <a:latin typeface="Noto Serif"/>
              </a:rPr>
              <a:t>Африканський</a:t>
            </a:r>
            <a:r>
              <a:rPr lang="ru-RU" b="1" dirty="0">
                <a:solidFill>
                  <a:srgbClr val="333333"/>
                </a:solidFill>
                <a:latin typeface="Noto Serif"/>
              </a:rPr>
              <a:t> гепард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 –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це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не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тільки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приголомшуюча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велика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кішка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, але й без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сумніву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найшвидший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ссавець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планеті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здатний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розвивати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швидкість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на коротких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дистанціях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(до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півкілометра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)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від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112 до 120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кілометрів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на годину. Мало того,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що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вони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здатні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так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швидко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пересуватися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, так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ще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розгінні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характеристики у гепарда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краще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ніж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у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більшості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спортивних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автомобілів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: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від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0 до 100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кілометрів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ці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кішки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розганяються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 за 3 </a:t>
            </a:r>
            <a:r>
              <a:rPr lang="ru-RU" dirty="0" err="1">
                <a:solidFill>
                  <a:srgbClr val="333333"/>
                </a:solidFill>
                <a:latin typeface="Noto Serif"/>
              </a:rPr>
              <a:t>секунди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333333"/>
                </a:solidFill>
                <a:latin typeface="Noto Serif"/>
              </a:rPr>
              <a:t>Африканський</a:t>
            </a:r>
            <a:r>
              <a:rPr lang="ru-RU" b="1" dirty="0" smtClean="0">
                <a:solidFill>
                  <a:srgbClr val="333333"/>
                </a:solidFill>
                <a:latin typeface="Noto Serif"/>
              </a:rPr>
              <a:t> </a:t>
            </a:r>
            <a:r>
              <a:rPr lang="ru-RU" b="1" dirty="0">
                <a:solidFill>
                  <a:srgbClr val="333333"/>
                </a:solidFill>
                <a:latin typeface="Noto Serif"/>
              </a:rPr>
              <a:t>гепард</a:t>
            </a:r>
            <a:r>
              <a:rPr lang="ru-RU" dirty="0">
                <a:solidFill>
                  <a:srgbClr val="333333"/>
                </a:solidFill>
                <a:latin typeface="Noto Serif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74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420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4000" b="1" i="1" dirty="0"/>
              <a:t>Бабки є </a:t>
            </a:r>
            <a:r>
              <a:rPr lang="ru-RU" sz="4000" b="1" i="1" dirty="0" err="1"/>
              <a:t>найшвидшими</a:t>
            </a:r>
            <a:r>
              <a:rPr lang="ru-RU" sz="4000" b="1" i="1" dirty="0"/>
              <a:t> </a:t>
            </a:r>
            <a:r>
              <a:rPr lang="ru-RU" sz="4000" b="1" i="1" dirty="0" err="1"/>
              <a:t>літаючими</a:t>
            </a:r>
            <a:r>
              <a:rPr lang="ru-RU" sz="4000" b="1" i="1" dirty="0"/>
              <a:t> </a:t>
            </a:r>
            <a:r>
              <a:rPr lang="ru-RU" sz="4000" b="1" i="1" dirty="0" err="1"/>
              <a:t>комахами</a:t>
            </a:r>
            <a:r>
              <a:rPr lang="ru-RU" sz="4000" b="1" i="1" dirty="0"/>
              <a:t> у </a:t>
            </a:r>
            <a:r>
              <a:rPr lang="ru-RU" sz="4000" b="1" i="1" dirty="0" err="1"/>
              <a:t>світі</a:t>
            </a:r>
            <a:r>
              <a:rPr lang="ru-RU" sz="4000" b="1" i="1" dirty="0"/>
              <a:t>. Максимальна </a:t>
            </a:r>
            <a:r>
              <a:rPr lang="ru-RU" sz="4000" b="1" i="1" dirty="0" err="1"/>
              <a:t>швидкість</a:t>
            </a:r>
            <a:r>
              <a:rPr lang="ru-RU" sz="4000" b="1" i="1" dirty="0"/>
              <a:t> </a:t>
            </a:r>
            <a:r>
              <a:rPr lang="ru-RU" sz="4000" b="1" i="1" dirty="0" err="1"/>
              <a:t>польоту</a:t>
            </a:r>
            <a:r>
              <a:rPr lang="ru-RU" sz="4000" b="1" i="1" dirty="0"/>
              <a:t> </a:t>
            </a:r>
            <a:r>
              <a:rPr lang="ru-RU" sz="4000" b="1" i="1" dirty="0" err="1"/>
              <a:t>досягає</a:t>
            </a:r>
            <a:r>
              <a:rPr lang="ru-RU" sz="4000" b="1" i="1" dirty="0"/>
              <a:t> 50 </a:t>
            </a:r>
            <a:r>
              <a:rPr lang="ru-RU" sz="4000" b="1" i="1" dirty="0" err="1"/>
              <a:t>кілометрів</a:t>
            </a:r>
            <a:r>
              <a:rPr lang="ru-RU" sz="4000" b="1" i="1" dirty="0"/>
              <a:t> на годину.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Бабки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47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9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рептилій</a:t>
            </a:r>
            <a:r>
              <a:rPr lang="ru-RU" dirty="0"/>
              <a:t>,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рухатися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істота</a:t>
            </a:r>
            <a:r>
              <a:rPr lang="ru-RU" dirty="0"/>
              <a:t>, яка </a:t>
            </a:r>
            <a:r>
              <a:rPr lang="ru-RU" dirty="0" err="1"/>
              <a:t>виглядає</a:t>
            </a:r>
            <a:r>
              <a:rPr lang="ru-RU" dirty="0"/>
              <a:t>, на перший </a:t>
            </a:r>
            <a:r>
              <a:rPr lang="ru-RU" dirty="0" err="1"/>
              <a:t>погляд</a:t>
            </a:r>
            <a:r>
              <a:rPr lang="ru-RU" dirty="0"/>
              <a:t>, сонною та </a:t>
            </a:r>
            <a:r>
              <a:rPr lang="ru-RU" dirty="0" err="1"/>
              <a:t>неповороткою</a:t>
            </a:r>
            <a:r>
              <a:rPr lang="ru-RU" dirty="0"/>
              <a:t>. </a:t>
            </a:r>
            <a:r>
              <a:rPr lang="ru-RU" dirty="0" err="1"/>
              <a:t>Шкірясті</a:t>
            </a:r>
            <a:r>
              <a:rPr lang="ru-RU" dirty="0"/>
              <a:t> черепахи </a:t>
            </a:r>
            <a:r>
              <a:rPr lang="ru-RU" dirty="0" err="1"/>
              <a:t>панують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масивні</a:t>
            </a:r>
            <a:r>
              <a:rPr lang="ru-RU" dirty="0"/>
              <a:t> </a:t>
            </a:r>
            <a:r>
              <a:rPr lang="ru-RU" dirty="0" err="1"/>
              <a:t>передні</a:t>
            </a:r>
            <a:r>
              <a:rPr lang="ru-RU" dirty="0"/>
              <a:t> </a:t>
            </a:r>
            <a:r>
              <a:rPr lang="ru-RU" dirty="0" err="1"/>
              <a:t>ласти</a:t>
            </a:r>
            <a:r>
              <a:rPr lang="ru-RU" dirty="0"/>
              <a:t> –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пропорцією</a:t>
            </a:r>
            <a:r>
              <a:rPr lang="ru-RU" dirty="0"/>
              <a:t>, </a:t>
            </a:r>
            <a:r>
              <a:rPr lang="ru-RU" dirty="0" err="1"/>
              <a:t>найбільші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виду черепах.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</a:t>
            </a:r>
            <a:r>
              <a:rPr lang="ru-RU" dirty="0" err="1"/>
              <a:t>виростають</a:t>
            </a:r>
            <a:r>
              <a:rPr lang="ru-RU" dirty="0"/>
              <a:t> до 3-х </a:t>
            </a:r>
            <a:r>
              <a:rPr lang="ru-RU" dirty="0" err="1"/>
              <a:t>метрів</a:t>
            </a:r>
            <a:r>
              <a:rPr lang="ru-RU" dirty="0"/>
              <a:t> у </a:t>
            </a:r>
            <a:r>
              <a:rPr lang="ru-RU" dirty="0" err="1"/>
              <a:t>довжину</a:t>
            </a:r>
            <a:r>
              <a:rPr lang="ru-RU" dirty="0"/>
              <a:t>, вони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страшними</a:t>
            </a:r>
            <a:r>
              <a:rPr lang="ru-RU" dirty="0"/>
              <a:t>. </a:t>
            </a:r>
            <a:r>
              <a:rPr lang="ru-RU" dirty="0" err="1"/>
              <a:t>Шкіряста</a:t>
            </a:r>
            <a:r>
              <a:rPr lang="ru-RU" dirty="0"/>
              <a:t> черепаха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титул одного з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плазунів</a:t>
            </a:r>
            <a:r>
              <a:rPr lang="ru-RU" dirty="0"/>
              <a:t>, але так само є </a:t>
            </a:r>
            <a:r>
              <a:rPr lang="ru-RU" dirty="0" err="1"/>
              <a:t>найшвидшою</a:t>
            </a:r>
            <a:r>
              <a:rPr lang="ru-RU" dirty="0"/>
              <a:t> </a:t>
            </a:r>
            <a:r>
              <a:rPr lang="ru-RU" dirty="0" err="1"/>
              <a:t>рептилією</a:t>
            </a:r>
            <a:r>
              <a:rPr lang="ru-RU" dirty="0"/>
              <a:t>, яка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плавати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35 </a:t>
            </a:r>
            <a:r>
              <a:rPr lang="ru-RU" dirty="0" err="1"/>
              <a:t>кілометрів</a:t>
            </a:r>
            <a:r>
              <a:rPr lang="ru-RU" dirty="0"/>
              <a:t> на годину.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Шкіряста</a:t>
            </a:r>
            <a:r>
              <a:rPr lang="ru-RU" dirty="0"/>
              <a:t> черепаха</a:t>
            </a:r>
          </a:p>
        </p:txBody>
      </p:sp>
    </p:spTree>
    <p:extLst>
      <p:ext uri="{BB962C8B-B14F-4D97-AF65-F5344CB8AC3E}">
        <p14:creationId xmlns:p14="http://schemas.microsoft.com/office/powerpoint/2010/main" val="282472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82</TotalTime>
  <Words>588</Words>
  <Application>Microsoft Office PowerPoint</Application>
  <PresentationFormat>Экран (4:3)</PresentationFormat>
  <Paragraphs>31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Рекорди  швидкості серед живих істот і серед технічних пристроїв. Порівняння.</vt:lpstr>
      <vt:lpstr>Мета</vt:lpstr>
      <vt:lpstr>Сапсан</vt:lpstr>
      <vt:lpstr>Презентация PowerPoint</vt:lpstr>
      <vt:lpstr>Африканський гепард </vt:lpstr>
      <vt:lpstr>Презентация PowerPoint</vt:lpstr>
      <vt:lpstr>Бабки</vt:lpstr>
      <vt:lpstr>Презентация PowerPoint</vt:lpstr>
      <vt:lpstr>Шкіряста черепаха</vt:lpstr>
      <vt:lpstr>Презентация PowerPoint</vt:lpstr>
      <vt:lpstr>Автомобілі</vt:lpstr>
      <vt:lpstr>Презентация PowerPoint</vt:lpstr>
      <vt:lpstr>Модерний поїзд</vt:lpstr>
      <vt:lpstr>Презентация PowerPoint</vt:lpstr>
      <vt:lpstr>Літаки</vt:lpstr>
      <vt:lpstr>Презентация PowerPoint</vt:lpstr>
      <vt:lpstr>Найбільша швидкість</vt:lpstr>
      <vt:lpstr>Порівняння</vt:lpstr>
      <vt:lpstr>Дякую за увагу!!!!!!!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Рекорди  швидкості серед живих істот і серед технічних пристроїв. Порівняння.</dc:title>
  <dc:creator>Наташа</dc:creator>
  <cp:lastModifiedBy>Наташа</cp:lastModifiedBy>
  <cp:revision>9</cp:revision>
  <dcterms:created xsi:type="dcterms:W3CDTF">2020-11-23T18:17:24Z</dcterms:created>
  <dcterms:modified xsi:type="dcterms:W3CDTF">2020-11-24T15:13:05Z</dcterms:modified>
</cp:coreProperties>
</file>