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0" r:id="rId4"/>
    <p:sldId id="261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8A6"/>
    <a:srgbClr val="A3F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71" autoAdjust="0"/>
    <p:restoredTop sz="94636" autoAdjust="0"/>
  </p:normalViewPr>
  <p:slideViewPr>
    <p:cSldViewPr>
      <p:cViewPr>
        <p:scale>
          <a:sx n="77" d="100"/>
          <a:sy n="77" d="100"/>
        </p:scale>
        <p:origin x="-9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7FB8C-21A4-445F-B006-B3D730C56E65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42854-F15D-4F7C-9F14-73876749A0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292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2854-F15D-4F7C-9F14-73876749A05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2854-F15D-4F7C-9F14-73876749A05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2854-F15D-4F7C-9F14-73876749A05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2854-F15D-4F7C-9F14-73876749A05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2854-F15D-4F7C-9F14-73876749A05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2854-F15D-4F7C-9F14-73876749A05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32032-E332-45E7-BFCE-11ACDE393262}" type="datetimeFigureOut">
              <a:rPr lang="ru-RU" smtClean="0"/>
              <a:pPr/>
              <a:t>16.09.2018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3D287-683E-4342-BFDC-8A02518A88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9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7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http://i.ytimg.com/vi/k9mjlxCSGdw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53206" flipH="1">
            <a:off x="816848" y="554940"/>
            <a:ext cx="3010786" cy="28096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Funny Animals</a:t>
            </a:r>
            <a:endParaRPr lang="ru-RU" sz="5400" b="1" dirty="0"/>
          </a:p>
        </p:txBody>
      </p:sp>
      <p:sp>
        <p:nvSpPr>
          <p:cNvPr id="10" name="Управляющая кнопка: сведения 9">
            <a:hlinkClick r:id="" action="ppaction://hlinkshowjump?jump=lastslide" highlightClick="1"/>
          </p:cNvPr>
          <p:cNvSpPr/>
          <p:nvPr/>
        </p:nvSpPr>
        <p:spPr>
          <a:xfrm>
            <a:off x="4143372" y="5500702"/>
            <a:ext cx="714380" cy="42862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8" descr="http://english-draw.salabun.com/img/2114_4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00042"/>
            <a:ext cx="834989" cy="857256"/>
          </a:xfrm>
          <a:prstGeom prst="rect">
            <a:avLst/>
          </a:prstGeom>
          <a:noFill/>
        </p:spPr>
      </p:pic>
      <p:pic>
        <p:nvPicPr>
          <p:cNvPr id="15362" name="Picture 2" descr="http://i979.photobucket.com/albums/ae277/kaydenflow/Cloud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692696"/>
            <a:ext cx="3312368" cy="196024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/>
          <p:cNvGrpSpPr/>
          <p:nvPr/>
        </p:nvGrpSpPr>
        <p:grpSpPr>
          <a:xfrm>
            <a:off x="571472" y="3500438"/>
            <a:ext cx="8202080" cy="3075866"/>
            <a:chOff x="571472" y="3500438"/>
            <a:chExt cx="8202080" cy="3075866"/>
          </a:xfrm>
        </p:grpSpPr>
        <p:pic>
          <p:nvPicPr>
            <p:cNvPr id="110" name="Picture 2" descr="https://im1-tub-ru.yandex.net/i?id=7168de3e2d4370177887fd739e7b47f6&amp;n=33&amp;h=215&amp;w=21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00760" y="3500438"/>
              <a:ext cx="2772792" cy="2722148"/>
            </a:xfrm>
            <a:prstGeom prst="rect">
              <a:avLst/>
            </a:prstGeom>
            <a:noFill/>
          </p:spPr>
        </p:pic>
        <p:pic>
          <p:nvPicPr>
            <p:cNvPr id="118" name="Picture 4" descr="https://www.colourbox.com/preview/5814056-cartoon-crocodil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472" y="4357694"/>
              <a:ext cx="1555879" cy="2218610"/>
            </a:xfrm>
            <a:prstGeom prst="rect">
              <a:avLst/>
            </a:prstGeom>
            <a:noFill/>
          </p:spPr>
        </p:pic>
      </p:grpSp>
      <p:grpSp>
        <p:nvGrpSpPr>
          <p:cNvPr id="39" name="Группа 38"/>
          <p:cNvGrpSpPr/>
          <p:nvPr/>
        </p:nvGrpSpPr>
        <p:grpSpPr>
          <a:xfrm>
            <a:off x="0" y="0"/>
            <a:ext cx="6572264" cy="5286388"/>
            <a:chOff x="0" y="0"/>
            <a:chExt cx="6572264" cy="5286388"/>
          </a:xfrm>
        </p:grpSpPr>
        <p:pic>
          <p:nvPicPr>
            <p:cNvPr id="117" name="Picture 6" descr="http://i.ytimg.com/vi/k9mjlxCSGdw/maxresdefault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1273179" flipH="1">
              <a:off x="0" y="0"/>
              <a:ext cx="2786082" cy="2600000"/>
            </a:xfrm>
            <a:prstGeom prst="rect">
              <a:avLst/>
            </a:prstGeom>
            <a:noFill/>
          </p:spPr>
        </p:pic>
        <p:pic>
          <p:nvPicPr>
            <p:cNvPr id="116" name="Picture 2" descr="https://im0-tub-ru.yandex.net/i?id=024cb4b3b428a4b1d26d971d7d55e66a&amp;n=33&amp;h=215&amp;w=24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3286116" y="0"/>
              <a:ext cx="2445489" cy="2190752"/>
            </a:xfrm>
            <a:prstGeom prst="rect">
              <a:avLst/>
            </a:prstGeom>
            <a:noFill/>
          </p:spPr>
        </p:pic>
        <p:grpSp>
          <p:nvGrpSpPr>
            <p:cNvPr id="111" name="Группа 110"/>
            <p:cNvGrpSpPr/>
            <p:nvPr/>
          </p:nvGrpSpPr>
          <p:grpSpPr>
            <a:xfrm>
              <a:off x="2857488" y="1357298"/>
              <a:ext cx="3714776" cy="3929090"/>
              <a:chOff x="3143240" y="1571612"/>
              <a:chExt cx="3714776" cy="3929090"/>
            </a:xfrm>
          </p:grpSpPr>
          <p:sp>
            <p:nvSpPr>
              <p:cNvPr id="68" name="Блок-схема: процесс 67"/>
              <p:cNvSpPr/>
              <p:nvPr/>
            </p:nvSpPr>
            <p:spPr>
              <a:xfrm>
                <a:off x="4714876" y="3286124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Блок-схема: процесс 68"/>
              <p:cNvSpPr/>
              <p:nvPr/>
            </p:nvSpPr>
            <p:spPr>
              <a:xfrm>
                <a:off x="5143504" y="3286124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Блок-схема: процесс 69"/>
              <p:cNvSpPr/>
              <p:nvPr/>
            </p:nvSpPr>
            <p:spPr>
              <a:xfrm>
                <a:off x="5572132" y="3286124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Блок-схема: процесс 70"/>
              <p:cNvSpPr/>
              <p:nvPr/>
            </p:nvSpPr>
            <p:spPr>
              <a:xfrm>
                <a:off x="6000760" y="3286124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Блок-схема: процесс 71"/>
              <p:cNvSpPr/>
              <p:nvPr/>
            </p:nvSpPr>
            <p:spPr>
              <a:xfrm>
                <a:off x="6429388" y="3286124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Блок-схема: процесс 73"/>
              <p:cNvSpPr/>
              <p:nvPr/>
            </p:nvSpPr>
            <p:spPr>
              <a:xfrm>
                <a:off x="4714876" y="5000636"/>
                <a:ext cx="428628" cy="500066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Блок-схема: процесс 74"/>
              <p:cNvSpPr/>
              <p:nvPr/>
            </p:nvSpPr>
            <p:spPr>
              <a:xfrm>
                <a:off x="5143504" y="5000636"/>
                <a:ext cx="428628" cy="500066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Блок-схема: процесс 75"/>
              <p:cNvSpPr/>
              <p:nvPr/>
            </p:nvSpPr>
            <p:spPr>
              <a:xfrm>
                <a:off x="5572132" y="5000636"/>
                <a:ext cx="428628" cy="500066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Блок-схема: процесс 76"/>
              <p:cNvSpPr/>
              <p:nvPr/>
            </p:nvSpPr>
            <p:spPr>
              <a:xfrm>
                <a:off x="6000760" y="5000636"/>
                <a:ext cx="357190" cy="500066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Блок-схема: процесс 79"/>
              <p:cNvSpPr/>
              <p:nvPr/>
            </p:nvSpPr>
            <p:spPr>
              <a:xfrm>
                <a:off x="3929058" y="4572008"/>
                <a:ext cx="357190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Блок-схема: процесс 80"/>
              <p:cNvSpPr/>
              <p:nvPr/>
            </p:nvSpPr>
            <p:spPr>
              <a:xfrm>
                <a:off x="3571868" y="4572008"/>
                <a:ext cx="357190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Блок-схема: процесс 81"/>
              <p:cNvSpPr/>
              <p:nvPr/>
            </p:nvSpPr>
            <p:spPr>
              <a:xfrm>
                <a:off x="3929058" y="4572008"/>
                <a:ext cx="357190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Блок-схема: процесс 82"/>
              <p:cNvSpPr/>
              <p:nvPr/>
            </p:nvSpPr>
            <p:spPr>
              <a:xfrm>
                <a:off x="3143240" y="4143380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Блок-схема: процесс 83"/>
              <p:cNvSpPr/>
              <p:nvPr/>
            </p:nvSpPr>
            <p:spPr>
              <a:xfrm>
                <a:off x="3143240" y="5000636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Блок-схема: процесс 84"/>
              <p:cNvSpPr/>
              <p:nvPr/>
            </p:nvSpPr>
            <p:spPr>
              <a:xfrm>
                <a:off x="3143240" y="1571612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2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Блок-схема: процесс 85"/>
              <p:cNvSpPr/>
              <p:nvPr/>
            </p:nvSpPr>
            <p:spPr>
              <a:xfrm>
                <a:off x="3143240" y="2000240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Блок-схема: процесс 86"/>
              <p:cNvSpPr/>
              <p:nvPr/>
            </p:nvSpPr>
            <p:spPr>
              <a:xfrm>
                <a:off x="3143240" y="2428868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Блок-схема: процесс 87"/>
              <p:cNvSpPr/>
              <p:nvPr/>
            </p:nvSpPr>
            <p:spPr>
              <a:xfrm>
                <a:off x="3143240" y="4572008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3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Блок-схема: процесс 88"/>
              <p:cNvSpPr/>
              <p:nvPr/>
            </p:nvSpPr>
            <p:spPr>
              <a:xfrm>
                <a:off x="3143240" y="3714752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Блок-схема: процесс 89"/>
              <p:cNvSpPr/>
              <p:nvPr/>
            </p:nvSpPr>
            <p:spPr>
              <a:xfrm>
                <a:off x="3143240" y="2857496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Блок-схема: процесс 90"/>
              <p:cNvSpPr/>
              <p:nvPr/>
            </p:nvSpPr>
            <p:spPr>
              <a:xfrm>
                <a:off x="3143240" y="3286124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Блок-схема: процесс 93"/>
              <p:cNvSpPr/>
              <p:nvPr/>
            </p:nvSpPr>
            <p:spPr>
              <a:xfrm>
                <a:off x="4286248" y="2000240"/>
                <a:ext cx="428628" cy="500066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1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Блок-схема: процесс 94"/>
              <p:cNvSpPr/>
              <p:nvPr/>
            </p:nvSpPr>
            <p:spPr>
              <a:xfrm>
                <a:off x="4286248" y="2428868"/>
                <a:ext cx="428628" cy="46977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Блок-схема: процесс 95"/>
              <p:cNvSpPr/>
              <p:nvPr/>
            </p:nvSpPr>
            <p:spPr>
              <a:xfrm>
                <a:off x="4286248" y="2857496"/>
                <a:ext cx="428628" cy="46977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Блок-схема: процесс 96"/>
              <p:cNvSpPr/>
              <p:nvPr/>
            </p:nvSpPr>
            <p:spPr>
              <a:xfrm>
                <a:off x="4286248" y="3286124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4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Блок-схема: процесс 97"/>
              <p:cNvSpPr/>
              <p:nvPr/>
            </p:nvSpPr>
            <p:spPr>
              <a:xfrm>
                <a:off x="4286248" y="4143380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Блок-схема: процесс 98"/>
              <p:cNvSpPr/>
              <p:nvPr/>
            </p:nvSpPr>
            <p:spPr>
              <a:xfrm>
                <a:off x="4286248" y="4572008"/>
                <a:ext cx="428628" cy="46977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Блок-схема: процесс 99"/>
              <p:cNvSpPr/>
              <p:nvPr/>
            </p:nvSpPr>
            <p:spPr>
              <a:xfrm>
                <a:off x="4286248" y="5000636"/>
                <a:ext cx="428628" cy="500066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5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Блок-схема: процесс 100"/>
              <p:cNvSpPr/>
              <p:nvPr/>
            </p:nvSpPr>
            <p:spPr>
              <a:xfrm>
                <a:off x="4286248" y="3714752"/>
                <a:ext cx="428628" cy="428628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112" name="Picture 4" descr="http://atotarho12.narod.ru/clipart/v/vflo/flovin497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254852"/>
            <a:ext cx="9358346" cy="2603148"/>
          </a:xfrm>
          <a:prstGeom prst="rect">
            <a:avLst/>
          </a:prstGeom>
          <a:noFill/>
        </p:spPr>
      </p:pic>
      <p:pic>
        <p:nvPicPr>
          <p:cNvPr id="40" name="Picture 8" descr="http://english-draw.salabun.com/img/2114_4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86710" y="714356"/>
            <a:ext cx="834989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emiart.ru/forum/uploads3/post-42474-12364290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428868"/>
            <a:ext cx="3922940" cy="3613235"/>
          </a:xfrm>
          <a:prstGeom prst="rect">
            <a:avLst/>
          </a:prstGeom>
          <a:noFill/>
        </p:spPr>
      </p:pic>
      <p:pic>
        <p:nvPicPr>
          <p:cNvPr id="1028" name="Picture 4" descr="http://atotarho12.narod.ru/clipart/v/vflo/flovin49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54852"/>
            <a:ext cx="9358346" cy="2603148"/>
          </a:xfrm>
          <a:prstGeom prst="rect">
            <a:avLst/>
          </a:prstGeom>
          <a:noFill/>
        </p:spPr>
      </p:pic>
      <p:pic>
        <p:nvPicPr>
          <p:cNvPr id="1030" name="Picture 6" descr="http://i.ytimg.com/vi/k9mjlxCSGdw/maxresdefaul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42844" y="0"/>
            <a:ext cx="1928826" cy="1800000"/>
          </a:xfrm>
          <a:prstGeom prst="rect">
            <a:avLst/>
          </a:prstGeom>
          <a:noFill/>
        </p:spPr>
      </p:pic>
      <p:sp>
        <p:nvSpPr>
          <p:cNvPr id="4" name="Блок-схема: процесс 3"/>
          <p:cNvSpPr/>
          <p:nvPr/>
        </p:nvSpPr>
        <p:spPr>
          <a:xfrm>
            <a:off x="1928794" y="1928802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928794" y="235743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928794" y="2786058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92879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1928794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928794" y="450057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928794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2357422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786050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214678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64330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407193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2357422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2786050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3214678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643306" y="4929198"/>
            <a:ext cx="357190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157160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21441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7" name="Блок-схема: процесс 36"/>
          <p:cNvSpPr/>
          <p:nvPr/>
        </p:nvSpPr>
        <p:spPr>
          <a:xfrm>
            <a:off x="157160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8" name="Блок-схема: процесс 37"/>
          <p:cNvSpPr/>
          <p:nvPr/>
        </p:nvSpPr>
        <p:spPr>
          <a:xfrm>
            <a:off x="785786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9" name="Блок-схема: процесс 38"/>
          <p:cNvSpPr/>
          <p:nvPr/>
        </p:nvSpPr>
        <p:spPr>
          <a:xfrm>
            <a:off x="785786" y="492919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0" name="Блок-схема: процесс 39"/>
          <p:cNvSpPr/>
          <p:nvPr/>
        </p:nvSpPr>
        <p:spPr>
          <a:xfrm>
            <a:off x="785786" y="150017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1" name="Блок-схема: процесс 40"/>
          <p:cNvSpPr/>
          <p:nvPr/>
        </p:nvSpPr>
        <p:spPr>
          <a:xfrm>
            <a:off x="785786" y="192880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2" name="Блок-схема: процесс 41"/>
          <p:cNvSpPr/>
          <p:nvPr/>
        </p:nvSpPr>
        <p:spPr>
          <a:xfrm>
            <a:off x="785786" y="235743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3" name="Блок-схема: процесс 42"/>
          <p:cNvSpPr/>
          <p:nvPr/>
        </p:nvSpPr>
        <p:spPr>
          <a:xfrm>
            <a:off x="785786" y="450057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4" name="Блок-схема: процесс 43"/>
          <p:cNvSpPr/>
          <p:nvPr/>
        </p:nvSpPr>
        <p:spPr>
          <a:xfrm>
            <a:off x="785786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5" name="Блок-схема: процесс 44"/>
          <p:cNvSpPr/>
          <p:nvPr/>
        </p:nvSpPr>
        <p:spPr>
          <a:xfrm>
            <a:off x="785786" y="278605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6" name="Блок-схема: процесс 45"/>
          <p:cNvSpPr/>
          <p:nvPr/>
        </p:nvSpPr>
        <p:spPr>
          <a:xfrm>
            <a:off x="78578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1928794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071934" y="571480"/>
            <a:ext cx="3047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is it?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1928794" y="1285860"/>
            <a:ext cx="484632" cy="478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Picture 8" descr="http://english-draw.salabun.com/img/2114_4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86710" y="714356"/>
            <a:ext cx="834989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atotarho12.narod.ru/clipart/v/vflo/flovin49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54852"/>
            <a:ext cx="9358346" cy="2603148"/>
          </a:xfrm>
          <a:prstGeom prst="rect">
            <a:avLst/>
          </a:prstGeom>
          <a:noFill/>
        </p:spPr>
      </p:pic>
      <p:pic>
        <p:nvPicPr>
          <p:cNvPr id="1030" name="Picture 6" descr="http://i.ytimg.com/vi/k9mjlxCSGdw/maxres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571604" y="0"/>
            <a:ext cx="1928826" cy="1800000"/>
          </a:xfrm>
          <a:prstGeom prst="rect">
            <a:avLst/>
          </a:prstGeom>
          <a:noFill/>
        </p:spPr>
      </p:pic>
      <p:sp>
        <p:nvSpPr>
          <p:cNvPr id="11" name="Блок-схема: процесс 10"/>
          <p:cNvSpPr/>
          <p:nvPr/>
        </p:nvSpPr>
        <p:spPr>
          <a:xfrm>
            <a:off x="2357422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786050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214678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64330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407193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2357422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2786050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3214678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643306" y="4929198"/>
            <a:ext cx="357190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157160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21441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7" name="Блок-схема: процесс 36"/>
          <p:cNvSpPr/>
          <p:nvPr/>
        </p:nvSpPr>
        <p:spPr>
          <a:xfrm>
            <a:off x="157160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071934" y="571480"/>
            <a:ext cx="3047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is it?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9" name="Стрелка вниз 48"/>
          <p:cNvSpPr/>
          <p:nvPr/>
        </p:nvSpPr>
        <p:spPr>
          <a:xfrm>
            <a:off x="785786" y="928670"/>
            <a:ext cx="484632" cy="478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процесс 51"/>
          <p:cNvSpPr/>
          <p:nvPr/>
        </p:nvSpPr>
        <p:spPr>
          <a:xfrm>
            <a:off x="785786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3" name="Блок-схема: процесс 52"/>
          <p:cNvSpPr/>
          <p:nvPr/>
        </p:nvSpPr>
        <p:spPr>
          <a:xfrm>
            <a:off x="785786" y="492919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4" name="Блок-схема: процесс 53"/>
          <p:cNvSpPr/>
          <p:nvPr/>
        </p:nvSpPr>
        <p:spPr>
          <a:xfrm>
            <a:off x="785786" y="157161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5" name="Блок-схема: процесс 54"/>
          <p:cNvSpPr/>
          <p:nvPr/>
        </p:nvSpPr>
        <p:spPr>
          <a:xfrm>
            <a:off x="785786" y="200024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6" name="Блок-схема: процесс 55"/>
          <p:cNvSpPr/>
          <p:nvPr/>
        </p:nvSpPr>
        <p:spPr>
          <a:xfrm>
            <a:off x="785786" y="242886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7" name="Блок-схема: процесс 56"/>
          <p:cNvSpPr/>
          <p:nvPr/>
        </p:nvSpPr>
        <p:spPr>
          <a:xfrm>
            <a:off x="785786" y="450057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8" name="Блок-схема: процесс 57"/>
          <p:cNvSpPr/>
          <p:nvPr/>
        </p:nvSpPr>
        <p:spPr>
          <a:xfrm>
            <a:off x="785786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9" name="Блок-схема: процесс 58"/>
          <p:cNvSpPr/>
          <p:nvPr/>
        </p:nvSpPr>
        <p:spPr>
          <a:xfrm>
            <a:off x="785786" y="278605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0" name="Блок-схема: процесс 59"/>
          <p:cNvSpPr/>
          <p:nvPr/>
        </p:nvSpPr>
        <p:spPr>
          <a:xfrm>
            <a:off x="78578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20484" name="Picture 4" descr="https://www.colourbox.com/preview/5814056-cartoon-crocodi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786446" y="2143116"/>
            <a:ext cx="2071702" cy="3361618"/>
          </a:xfrm>
          <a:prstGeom prst="rect">
            <a:avLst/>
          </a:prstGeom>
          <a:noFill/>
        </p:spPr>
      </p:pic>
      <p:sp>
        <p:nvSpPr>
          <p:cNvPr id="61" name="Блок-схема: процесс 60"/>
          <p:cNvSpPr/>
          <p:nvPr/>
        </p:nvSpPr>
        <p:spPr>
          <a:xfrm>
            <a:off x="1928794" y="1928802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2" name="Блок-схема: процесс 61"/>
          <p:cNvSpPr/>
          <p:nvPr/>
        </p:nvSpPr>
        <p:spPr>
          <a:xfrm>
            <a:off x="1928794" y="235743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3" name="Блок-схема: процесс 62"/>
          <p:cNvSpPr/>
          <p:nvPr/>
        </p:nvSpPr>
        <p:spPr>
          <a:xfrm>
            <a:off x="1928794" y="2786058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4" name="Блок-схема: процесс 63"/>
          <p:cNvSpPr/>
          <p:nvPr/>
        </p:nvSpPr>
        <p:spPr>
          <a:xfrm>
            <a:off x="192879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5" name="Блок-схема: процесс 64"/>
          <p:cNvSpPr/>
          <p:nvPr/>
        </p:nvSpPr>
        <p:spPr>
          <a:xfrm>
            <a:off x="1928794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6" name="Блок-схема: процесс 65"/>
          <p:cNvSpPr/>
          <p:nvPr/>
        </p:nvSpPr>
        <p:spPr>
          <a:xfrm>
            <a:off x="1928794" y="450057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7" name="Блок-схема: процесс 66"/>
          <p:cNvSpPr/>
          <p:nvPr/>
        </p:nvSpPr>
        <p:spPr>
          <a:xfrm>
            <a:off x="1928794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8" name="Блок-схема: процесс 67"/>
          <p:cNvSpPr/>
          <p:nvPr/>
        </p:nvSpPr>
        <p:spPr>
          <a:xfrm>
            <a:off x="1928794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8" name="Picture 8" descr="http://english-draw.salabun.com/img/2114_4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86710" y="714356"/>
            <a:ext cx="834989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ismyanimals.ru/images/Personaji/Simba/simba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571744"/>
            <a:ext cx="4291611" cy="3286148"/>
          </a:xfrm>
          <a:prstGeom prst="rect">
            <a:avLst/>
          </a:prstGeom>
          <a:noFill/>
        </p:spPr>
      </p:pic>
      <p:pic>
        <p:nvPicPr>
          <p:cNvPr id="1028" name="Picture 4" descr="http://atotarho12.narod.ru/clipart/v/vflo/flovin49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14346" y="4500570"/>
            <a:ext cx="9358346" cy="2603148"/>
          </a:xfrm>
          <a:prstGeom prst="rect">
            <a:avLst/>
          </a:prstGeom>
          <a:noFill/>
        </p:spPr>
      </p:pic>
      <p:pic>
        <p:nvPicPr>
          <p:cNvPr id="1030" name="Picture 6" descr="http://i.ytimg.com/vi/k9mjlxCSGdw/maxresdefaul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28596" y="0"/>
            <a:ext cx="2000232" cy="1866637"/>
          </a:xfrm>
          <a:prstGeom prst="rect">
            <a:avLst/>
          </a:prstGeom>
          <a:noFill/>
        </p:spPr>
      </p:pic>
      <p:sp>
        <p:nvSpPr>
          <p:cNvPr id="11" name="Блок-схема: процесс 10"/>
          <p:cNvSpPr/>
          <p:nvPr/>
        </p:nvSpPr>
        <p:spPr>
          <a:xfrm>
            <a:off x="2500298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92892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35755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786182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4214810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2500298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2928926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3357554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786182" y="4929198"/>
            <a:ext cx="357190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1714480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21441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7" name="Блок-схема: процесс 36"/>
          <p:cNvSpPr/>
          <p:nvPr/>
        </p:nvSpPr>
        <p:spPr>
          <a:xfrm>
            <a:off x="1714480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071934" y="571480"/>
            <a:ext cx="3047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is it?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Блок-схема: процесс 51"/>
          <p:cNvSpPr/>
          <p:nvPr/>
        </p:nvSpPr>
        <p:spPr>
          <a:xfrm>
            <a:off x="785786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3" name="Блок-схема: процесс 52"/>
          <p:cNvSpPr/>
          <p:nvPr/>
        </p:nvSpPr>
        <p:spPr>
          <a:xfrm>
            <a:off x="785786" y="492919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4" name="Блок-схема: процесс 53"/>
          <p:cNvSpPr/>
          <p:nvPr/>
        </p:nvSpPr>
        <p:spPr>
          <a:xfrm>
            <a:off x="785786" y="157161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5" name="Блок-схема: процесс 54"/>
          <p:cNvSpPr/>
          <p:nvPr/>
        </p:nvSpPr>
        <p:spPr>
          <a:xfrm>
            <a:off x="785786" y="200024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6" name="Блок-схема: процесс 55"/>
          <p:cNvSpPr/>
          <p:nvPr/>
        </p:nvSpPr>
        <p:spPr>
          <a:xfrm>
            <a:off x="785786" y="242886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7" name="Блок-схема: процесс 56"/>
          <p:cNvSpPr/>
          <p:nvPr/>
        </p:nvSpPr>
        <p:spPr>
          <a:xfrm>
            <a:off x="785786" y="450057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8" name="Блок-схема: процесс 57"/>
          <p:cNvSpPr/>
          <p:nvPr/>
        </p:nvSpPr>
        <p:spPr>
          <a:xfrm>
            <a:off x="785786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9" name="Блок-схема: процесс 58"/>
          <p:cNvSpPr/>
          <p:nvPr/>
        </p:nvSpPr>
        <p:spPr>
          <a:xfrm>
            <a:off x="785786" y="278605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0" name="Блок-схема: процесс 59"/>
          <p:cNvSpPr/>
          <p:nvPr/>
        </p:nvSpPr>
        <p:spPr>
          <a:xfrm>
            <a:off x="78578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1" name="Блок-схема: процесс 60"/>
          <p:cNvSpPr/>
          <p:nvPr/>
        </p:nvSpPr>
        <p:spPr>
          <a:xfrm>
            <a:off x="2071670" y="1928802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2" name="Блок-схема: процесс 61"/>
          <p:cNvSpPr/>
          <p:nvPr/>
        </p:nvSpPr>
        <p:spPr>
          <a:xfrm>
            <a:off x="2071670" y="235743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3" name="Блок-схема: процесс 62"/>
          <p:cNvSpPr/>
          <p:nvPr/>
        </p:nvSpPr>
        <p:spPr>
          <a:xfrm>
            <a:off x="2071670" y="2786058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4" name="Блок-схема: процесс 63"/>
          <p:cNvSpPr/>
          <p:nvPr/>
        </p:nvSpPr>
        <p:spPr>
          <a:xfrm>
            <a:off x="2071670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5" name="Блок-схема: процесс 64"/>
          <p:cNvSpPr/>
          <p:nvPr/>
        </p:nvSpPr>
        <p:spPr>
          <a:xfrm>
            <a:off x="2071670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6" name="Блок-схема: процесс 65"/>
          <p:cNvSpPr/>
          <p:nvPr/>
        </p:nvSpPr>
        <p:spPr>
          <a:xfrm>
            <a:off x="2071670" y="450057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7" name="Блок-схема: процесс 66"/>
          <p:cNvSpPr/>
          <p:nvPr/>
        </p:nvSpPr>
        <p:spPr>
          <a:xfrm>
            <a:off x="2071670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8" name="Блок-схема: процесс 67"/>
          <p:cNvSpPr/>
          <p:nvPr/>
        </p:nvSpPr>
        <p:spPr>
          <a:xfrm>
            <a:off x="2071670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0" name="Стрелка вниз 39"/>
          <p:cNvSpPr/>
          <p:nvPr/>
        </p:nvSpPr>
        <p:spPr>
          <a:xfrm rot="16200000">
            <a:off x="139699" y="4503715"/>
            <a:ext cx="484632" cy="478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процесс 41"/>
          <p:cNvSpPr/>
          <p:nvPr/>
        </p:nvSpPr>
        <p:spPr>
          <a:xfrm>
            <a:off x="1214414" y="450057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3" name="Блок-схема: процесс 42"/>
          <p:cNvSpPr/>
          <p:nvPr/>
        </p:nvSpPr>
        <p:spPr>
          <a:xfrm>
            <a:off x="1643042" y="450057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9" name="Picture 8" descr="http://english-draw.salabun.com/img/2114_4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86710" y="714356"/>
            <a:ext cx="834989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2" descr="https://im0-tub-ru.yandex.net/i?id=024cb4b3b428a4b1d26d971d7d55e66a&amp;n=33&amp;h=215&amp;w=2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44559">
            <a:off x="4786314" y="1857364"/>
            <a:ext cx="3588511" cy="3214710"/>
          </a:xfrm>
          <a:prstGeom prst="rect">
            <a:avLst/>
          </a:prstGeom>
          <a:noFill/>
        </p:spPr>
      </p:pic>
      <p:pic>
        <p:nvPicPr>
          <p:cNvPr id="1028" name="Picture 4" descr="http://atotarho12.narod.ru/clipart/v/vflo/flovin49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54852"/>
            <a:ext cx="9358346" cy="2603148"/>
          </a:xfrm>
          <a:prstGeom prst="rect">
            <a:avLst/>
          </a:prstGeom>
          <a:noFill/>
        </p:spPr>
      </p:pic>
      <p:pic>
        <p:nvPicPr>
          <p:cNvPr id="1030" name="Picture 6" descr="http://i.ytimg.com/vi/k9mjlxCSGdw/maxresdefaul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28596" y="0"/>
            <a:ext cx="2000232" cy="1866637"/>
          </a:xfrm>
          <a:prstGeom prst="rect">
            <a:avLst/>
          </a:prstGeom>
          <a:noFill/>
        </p:spPr>
      </p:pic>
      <p:sp>
        <p:nvSpPr>
          <p:cNvPr id="18" name="Блок-схема: процесс 17"/>
          <p:cNvSpPr/>
          <p:nvPr/>
        </p:nvSpPr>
        <p:spPr>
          <a:xfrm>
            <a:off x="2357422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2786050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3214678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643306" y="4929198"/>
            <a:ext cx="357190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157160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21441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071934" y="571480"/>
            <a:ext cx="3047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is it?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Блок-схема: процесс 51"/>
          <p:cNvSpPr/>
          <p:nvPr/>
        </p:nvSpPr>
        <p:spPr>
          <a:xfrm>
            <a:off x="785786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3" name="Блок-схема: процесс 52"/>
          <p:cNvSpPr/>
          <p:nvPr/>
        </p:nvSpPr>
        <p:spPr>
          <a:xfrm>
            <a:off x="785786" y="492919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4" name="Блок-схема: процесс 53"/>
          <p:cNvSpPr/>
          <p:nvPr/>
        </p:nvSpPr>
        <p:spPr>
          <a:xfrm>
            <a:off x="785786" y="157161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5" name="Блок-схема: процесс 54"/>
          <p:cNvSpPr/>
          <p:nvPr/>
        </p:nvSpPr>
        <p:spPr>
          <a:xfrm>
            <a:off x="785786" y="200024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6" name="Блок-схема: процесс 55"/>
          <p:cNvSpPr/>
          <p:nvPr/>
        </p:nvSpPr>
        <p:spPr>
          <a:xfrm>
            <a:off x="785786" y="242886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7" name="Блок-схема: процесс 56"/>
          <p:cNvSpPr/>
          <p:nvPr/>
        </p:nvSpPr>
        <p:spPr>
          <a:xfrm>
            <a:off x="785786" y="450057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8" name="Блок-схема: процесс 57"/>
          <p:cNvSpPr/>
          <p:nvPr/>
        </p:nvSpPr>
        <p:spPr>
          <a:xfrm>
            <a:off x="785786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9" name="Блок-схема: процесс 58"/>
          <p:cNvSpPr/>
          <p:nvPr/>
        </p:nvSpPr>
        <p:spPr>
          <a:xfrm>
            <a:off x="785786" y="278605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0" name="Блок-схема: процесс 59"/>
          <p:cNvSpPr/>
          <p:nvPr/>
        </p:nvSpPr>
        <p:spPr>
          <a:xfrm>
            <a:off x="78578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1" name="Блок-схема: процесс 60"/>
          <p:cNvSpPr/>
          <p:nvPr/>
        </p:nvSpPr>
        <p:spPr>
          <a:xfrm>
            <a:off x="1928794" y="1928802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2" name="Блок-схема: процесс 61"/>
          <p:cNvSpPr/>
          <p:nvPr/>
        </p:nvSpPr>
        <p:spPr>
          <a:xfrm>
            <a:off x="1928794" y="235743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3" name="Блок-схема: процесс 62"/>
          <p:cNvSpPr/>
          <p:nvPr/>
        </p:nvSpPr>
        <p:spPr>
          <a:xfrm>
            <a:off x="1928794" y="2786058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4" name="Блок-схема: процесс 63"/>
          <p:cNvSpPr/>
          <p:nvPr/>
        </p:nvSpPr>
        <p:spPr>
          <a:xfrm>
            <a:off x="192879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5" name="Блок-схема: процесс 64"/>
          <p:cNvSpPr/>
          <p:nvPr/>
        </p:nvSpPr>
        <p:spPr>
          <a:xfrm>
            <a:off x="1928794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6" name="Блок-схема: процесс 65"/>
          <p:cNvSpPr/>
          <p:nvPr/>
        </p:nvSpPr>
        <p:spPr>
          <a:xfrm>
            <a:off x="1928794" y="450057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7" name="Блок-схема: процесс 66"/>
          <p:cNvSpPr/>
          <p:nvPr/>
        </p:nvSpPr>
        <p:spPr>
          <a:xfrm>
            <a:off x="1928794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8" name="Блок-схема: процесс 67"/>
          <p:cNvSpPr/>
          <p:nvPr/>
        </p:nvSpPr>
        <p:spPr>
          <a:xfrm>
            <a:off x="1928794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0" name="Стрелка вниз 39"/>
          <p:cNvSpPr/>
          <p:nvPr/>
        </p:nvSpPr>
        <p:spPr>
          <a:xfrm rot="16200000">
            <a:off x="1354145" y="3146393"/>
            <a:ext cx="484632" cy="478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процесс 40"/>
          <p:cNvSpPr/>
          <p:nvPr/>
        </p:nvSpPr>
        <p:spPr>
          <a:xfrm>
            <a:off x="2357422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5" name="Блок-схема: процесс 44"/>
          <p:cNvSpPr/>
          <p:nvPr/>
        </p:nvSpPr>
        <p:spPr>
          <a:xfrm>
            <a:off x="2786050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6" name="Блок-схема: процесс 45"/>
          <p:cNvSpPr/>
          <p:nvPr/>
        </p:nvSpPr>
        <p:spPr>
          <a:xfrm>
            <a:off x="3214678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364330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9" name="Блок-схема: процесс 48"/>
          <p:cNvSpPr/>
          <p:nvPr/>
        </p:nvSpPr>
        <p:spPr>
          <a:xfrm>
            <a:off x="407193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8" name="Picture 8" descr="http://english-draw.salabun.com/img/2114_4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86710" y="714356"/>
            <a:ext cx="834989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im1-tub-ru.yandex.net/i?id=16d083530619d2b626eeff3123fa6e91&amp;n=33&amp;h=215&amp;w=1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785926"/>
            <a:ext cx="2928958" cy="4322738"/>
          </a:xfrm>
          <a:prstGeom prst="rect">
            <a:avLst/>
          </a:prstGeom>
          <a:noFill/>
        </p:spPr>
      </p:pic>
      <p:pic>
        <p:nvPicPr>
          <p:cNvPr id="1028" name="Picture 4" descr="http://atotarho12.narod.ru/clipart/v/vflo/flovin49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54852"/>
            <a:ext cx="9358346" cy="2603148"/>
          </a:xfrm>
          <a:prstGeom prst="rect">
            <a:avLst/>
          </a:prstGeom>
          <a:noFill/>
        </p:spPr>
      </p:pic>
      <p:pic>
        <p:nvPicPr>
          <p:cNvPr id="1030" name="Picture 6" descr="http://i.ytimg.com/vi/k9mjlxCSGdw/maxresdefaul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28596" y="0"/>
            <a:ext cx="2000232" cy="1866637"/>
          </a:xfrm>
          <a:prstGeom prst="rect">
            <a:avLst/>
          </a:prstGeom>
          <a:noFill/>
        </p:spPr>
      </p:pic>
      <p:sp>
        <p:nvSpPr>
          <p:cNvPr id="26" name="Блок-схема: процесс 25"/>
          <p:cNvSpPr/>
          <p:nvPr/>
        </p:nvSpPr>
        <p:spPr>
          <a:xfrm>
            <a:off x="157160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21441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7" name="Блок-схема: процесс 36"/>
          <p:cNvSpPr/>
          <p:nvPr/>
        </p:nvSpPr>
        <p:spPr>
          <a:xfrm>
            <a:off x="1571604" y="4500570"/>
            <a:ext cx="357190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071934" y="571480"/>
            <a:ext cx="3047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is it?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Блок-схема: процесс 51"/>
          <p:cNvSpPr/>
          <p:nvPr/>
        </p:nvSpPr>
        <p:spPr>
          <a:xfrm>
            <a:off x="785786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3" name="Блок-схема: процесс 52"/>
          <p:cNvSpPr/>
          <p:nvPr/>
        </p:nvSpPr>
        <p:spPr>
          <a:xfrm>
            <a:off x="785786" y="492919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4" name="Блок-схема: процесс 53"/>
          <p:cNvSpPr/>
          <p:nvPr/>
        </p:nvSpPr>
        <p:spPr>
          <a:xfrm>
            <a:off x="785786" y="157161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5" name="Блок-схема: процесс 54"/>
          <p:cNvSpPr/>
          <p:nvPr/>
        </p:nvSpPr>
        <p:spPr>
          <a:xfrm>
            <a:off x="785786" y="200024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6" name="Блок-схема: процесс 55"/>
          <p:cNvSpPr/>
          <p:nvPr/>
        </p:nvSpPr>
        <p:spPr>
          <a:xfrm>
            <a:off x="785786" y="242886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7" name="Блок-схема: процесс 56"/>
          <p:cNvSpPr/>
          <p:nvPr/>
        </p:nvSpPr>
        <p:spPr>
          <a:xfrm>
            <a:off x="785786" y="4500570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8" name="Блок-схема: процесс 57"/>
          <p:cNvSpPr/>
          <p:nvPr/>
        </p:nvSpPr>
        <p:spPr>
          <a:xfrm>
            <a:off x="785786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9" name="Блок-схема: процесс 58"/>
          <p:cNvSpPr/>
          <p:nvPr/>
        </p:nvSpPr>
        <p:spPr>
          <a:xfrm>
            <a:off x="785786" y="2786058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0" name="Блок-схема: процесс 59"/>
          <p:cNvSpPr/>
          <p:nvPr/>
        </p:nvSpPr>
        <p:spPr>
          <a:xfrm>
            <a:off x="78578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1" name="Блок-схема: процесс 60"/>
          <p:cNvSpPr/>
          <p:nvPr/>
        </p:nvSpPr>
        <p:spPr>
          <a:xfrm>
            <a:off x="1928794" y="1928802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2" name="Блок-схема: процесс 61"/>
          <p:cNvSpPr/>
          <p:nvPr/>
        </p:nvSpPr>
        <p:spPr>
          <a:xfrm>
            <a:off x="1928794" y="235743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3" name="Блок-схема: процесс 62"/>
          <p:cNvSpPr/>
          <p:nvPr/>
        </p:nvSpPr>
        <p:spPr>
          <a:xfrm>
            <a:off x="1928794" y="2786058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4" name="Блок-схема: процесс 63"/>
          <p:cNvSpPr/>
          <p:nvPr/>
        </p:nvSpPr>
        <p:spPr>
          <a:xfrm>
            <a:off x="192879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5" name="Блок-схема: процесс 64"/>
          <p:cNvSpPr/>
          <p:nvPr/>
        </p:nvSpPr>
        <p:spPr>
          <a:xfrm>
            <a:off x="1928794" y="4071942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6" name="Блок-схема: процесс 65"/>
          <p:cNvSpPr/>
          <p:nvPr/>
        </p:nvSpPr>
        <p:spPr>
          <a:xfrm>
            <a:off x="1928794" y="4500570"/>
            <a:ext cx="428628" cy="46977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7" name="Блок-схема: процесс 66"/>
          <p:cNvSpPr/>
          <p:nvPr/>
        </p:nvSpPr>
        <p:spPr>
          <a:xfrm>
            <a:off x="1928794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8" name="Блок-схема: процесс 67"/>
          <p:cNvSpPr/>
          <p:nvPr/>
        </p:nvSpPr>
        <p:spPr>
          <a:xfrm>
            <a:off x="1928794" y="3643314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0" name="Стрелка вниз 39"/>
          <p:cNvSpPr/>
          <p:nvPr/>
        </p:nvSpPr>
        <p:spPr>
          <a:xfrm rot="16200000">
            <a:off x="1354145" y="5003781"/>
            <a:ext cx="484632" cy="478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процесс 40"/>
          <p:cNvSpPr/>
          <p:nvPr/>
        </p:nvSpPr>
        <p:spPr>
          <a:xfrm>
            <a:off x="2357422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5" name="Блок-схема: процесс 44"/>
          <p:cNvSpPr/>
          <p:nvPr/>
        </p:nvSpPr>
        <p:spPr>
          <a:xfrm>
            <a:off x="2786050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6" name="Блок-схема: процесс 45"/>
          <p:cNvSpPr/>
          <p:nvPr/>
        </p:nvSpPr>
        <p:spPr>
          <a:xfrm>
            <a:off x="3214678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3643306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9" name="Блок-схема: процесс 48"/>
          <p:cNvSpPr/>
          <p:nvPr/>
        </p:nvSpPr>
        <p:spPr>
          <a:xfrm>
            <a:off x="4071934" y="3214686"/>
            <a:ext cx="428628" cy="42862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0" name="Блок-схема: процесс 49"/>
          <p:cNvSpPr/>
          <p:nvPr/>
        </p:nvSpPr>
        <p:spPr>
          <a:xfrm>
            <a:off x="2357422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9" name="Блок-схема: процесс 68"/>
          <p:cNvSpPr/>
          <p:nvPr/>
        </p:nvSpPr>
        <p:spPr>
          <a:xfrm>
            <a:off x="2786050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g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0" name="Блок-схема: процесс 69"/>
          <p:cNvSpPr/>
          <p:nvPr/>
        </p:nvSpPr>
        <p:spPr>
          <a:xfrm>
            <a:off x="3214678" y="4929198"/>
            <a:ext cx="428628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1" name="Блок-схема: процесс 70"/>
          <p:cNvSpPr/>
          <p:nvPr/>
        </p:nvSpPr>
        <p:spPr>
          <a:xfrm>
            <a:off x="3643306" y="4929198"/>
            <a:ext cx="357190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4" name="Управляющая кнопка: далее 73">
            <a:hlinkClick r:id="" action="ppaction://hlinkshowjump?jump=nextslide" highlightClick="1"/>
          </p:cNvPr>
          <p:cNvSpPr/>
          <p:nvPr/>
        </p:nvSpPr>
        <p:spPr>
          <a:xfrm>
            <a:off x="8358214" y="500042"/>
            <a:ext cx="428628" cy="35719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" name="Picture 8" descr="http://english-draw.salabun.com/img/2114_4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86710" y="714356"/>
            <a:ext cx="834989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https://im0-tub-ru.yandex.net/i?id=024cb4b3b428a4b1d26d971d7d55e66a&amp;n=33&amp;h=215&amp;w=2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1108753"/>
            <a:ext cx="2357454" cy="2111887"/>
          </a:xfrm>
          <a:prstGeom prst="rect">
            <a:avLst/>
          </a:prstGeom>
          <a:noFill/>
        </p:spPr>
      </p:pic>
      <p:pic>
        <p:nvPicPr>
          <p:cNvPr id="39" name="Picture 2" descr="http://demiart.ru/forum/uploads3/post-42474-12364290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4000504"/>
            <a:ext cx="2857520" cy="2631927"/>
          </a:xfrm>
          <a:prstGeom prst="rect">
            <a:avLst/>
          </a:prstGeom>
          <a:noFill/>
        </p:spPr>
      </p:pic>
      <p:pic>
        <p:nvPicPr>
          <p:cNvPr id="1028" name="Picture 4" descr="http://atotarho12.narod.ru/clipart/v/vflo/flovin49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54852"/>
            <a:ext cx="9358346" cy="2603148"/>
          </a:xfrm>
          <a:prstGeom prst="rect">
            <a:avLst/>
          </a:prstGeom>
          <a:noFill/>
        </p:spPr>
      </p:pic>
      <p:pic>
        <p:nvPicPr>
          <p:cNvPr id="1030" name="Picture 6" descr="http://i.ytimg.com/vi/k9mjlxCSGdw/maxresdefaul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0" y="214290"/>
            <a:ext cx="3521312" cy="3286124"/>
          </a:xfrm>
          <a:prstGeom prst="rect">
            <a:avLst/>
          </a:prstGeom>
          <a:noFill/>
        </p:spPr>
      </p:pic>
      <p:sp>
        <p:nvSpPr>
          <p:cNvPr id="51" name="Прямоугольник 50"/>
          <p:cNvSpPr/>
          <p:nvPr/>
        </p:nvSpPr>
        <p:spPr>
          <a:xfrm>
            <a:off x="3000364" y="500042"/>
            <a:ext cx="4010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GOOD WORK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3143240" y="1571612"/>
            <a:ext cx="3714776" cy="3857652"/>
            <a:chOff x="785786" y="1571612"/>
            <a:chExt cx="3714776" cy="3857652"/>
          </a:xfrm>
        </p:grpSpPr>
        <p:sp>
          <p:nvSpPr>
            <p:cNvPr id="26" name="Блок-схема: процесс 25"/>
            <p:cNvSpPr/>
            <p:nvPr/>
          </p:nvSpPr>
          <p:spPr>
            <a:xfrm>
              <a:off x="1571604" y="4500570"/>
              <a:ext cx="357190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36" name="Блок-схема: процесс 35"/>
            <p:cNvSpPr/>
            <p:nvPr/>
          </p:nvSpPr>
          <p:spPr>
            <a:xfrm>
              <a:off x="1214414" y="4500570"/>
              <a:ext cx="357190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chemeClr val="tx1"/>
                  </a:solidFill>
                </a:rPr>
                <a:t>i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37" name="Блок-схема: процесс 36"/>
            <p:cNvSpPr/>
            <p:nvPr/>
          </p:nvSpPr>
          <p:spPr>
            <a:xfrm>
              <a:off x="1571604" y="4500570"/>
              <a:ext cx="357190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o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2" name="Блок-схема: процесс 51"/>
            <p:cNvSpPr/>
            <p:nvPr/>
          </p:nvSpPr>
          <p:spPr>
            <a:xfrm>
              <a:off x="785786" y="4071942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>
                  <a:solidFill>
                    <a:schemeClr val="tx1"/>
                  </a:solidFill>
                </a:rPr>
                <a:t>i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3" name="Блок-схема: процесс 52"/>
            <p:cNvSpPr/>
            <p:nvPr/>
          </p:nvSpPr>
          <p:spPr>
            <a:xfrm>
              <a:off x="785786" y="4929198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e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4" name="Блок-схема: процесс 53"/>
            <p:cNvSpPr/>
            <p:nvPr/>
          </p:nvSpPr>
          <p:spPr>
            <a:xfrm>
              <a:off x="785786" y="1571612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5" name="Блок-схема: процесс 54"/>
            <p:cNvSpPr/>
            <p:nvPr/>
          </p:nvSpPr>
          <p:spPr>
            <a:xfrm>
              <a:off x="785786" y="2000240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r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6" name="Блок-схема: процесс 55"/>
            <p:cNvSpPr/>
            <p:nvPr/>
          </p:nvSpPr>
          <p:spPr>
            <a:xfrm>
              <a:off x="785786" y="2428868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o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7" name="Блок-схема: процесс 56"/>
            <p:cNvSpPr/>
            <p:nvPr/>
          </p:nvSpPr>
          <p:spPr>
            <a:xfrm>
              <a:off x="785786" y="4500570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l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8" name="Блок-схема: процесс 57"/>
            <p:cNvSpPr/>
            <p:nvPr/>
          </p:nvSpPr>
          <p:spPr>
            <a:xfrm>
              <a:off x="785786" y="3643314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d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9" name="Блок-схема: процесс 58"/>
            <p:cNvSpPr/>
            <p:nvPr/>
          </p:nvSpPr>
          <p:spPr>
            <a:xfrm>
              <a:off x="785786" y="2786058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0" name="Блок-схема: процесс 59"/>
            <p:cNvSpPr/>
            <p:nvPr/>
          </p:nvSpPr>
          <p:spPr>
            <a:xfrm>
              <a:off x="785786" y="3214686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o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1" name="Блок-схема: процесс 60"/>
            <p:cNvSpPr/>
            <p:nvPr/>
          </p:nvSpPr>
          <p:spPr>
            <a:xfrm>
              <a:off x="1928794" y="1928802"/>
              <a:ext cx="428628" cy="500066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e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2" name="Блок-схема: процесс 61"/>
            <p:cNvSpPr/>
            <p:nvPr/>
          </p:nvSpPr>
          <p:spPr>
            <a:xfrm>
              <a:off x="1928794" y="2357430"/>
              <a:ext cx="428628" cy="46977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l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3" name="Блок-схема: процесс 62"/>
            <p:cNvSpPr/>
            <p:nvPr/>
          </p:nvSpPr>
          <p:spPr>
            <a:xfrm>
              <a:off x="1928794" y="2786058"/>
              <a:ext cx="428628" cy="46977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e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4" name="Блок-схема: процесс 63"/>
            <p:cNvSpPr/>
            <p:nvPr/>
          </p:nvSpPr>
          <p:spPr>
            <a:xfrm>
              <a:off x="1928794" y="3214686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p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5" name="Блок-схема: процесс 64"/>
            <p:cNvSpPr/>
            <p:nvPr/>
          </p:nvSpPr>
          <p:spPr>
            <a:xfrm>
              <a:off x="1928794" y="4071942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6" name="Блок-схема: процесс 65"/>
            <p:cNvSpPr/>
            <p:nvPr/>
          </p:nvSpPr>
          <p:spPr>
            <a:xfrm>
              <a:off x="1928794" y="4500570"/>
              <a:ext cx="428628" cy="46977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n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7" name="Блок-схема: процесс 66"/>
            <p:cNvSpPr/>
            <p:nvPr/>
          </p:nvSpPr>
          <p:spPr>
            <a:xfrm>
              <a:off x="1928794" y="4929198"/>
              <a:ext cx="428628" cy="500066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t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8" name="Блок-схема: процесс 67"/>
            <p:cNvSpPr/>
            <p:nvPr/>
          </p:nvSpPr>
          <p:spPr>
            <a:xfrm>
              <a:off x="1928794" y="3643314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h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41" name="Блок-схема: процесс 40"/>
            <p:cNvSpPr/>
            <p:nvPr/>
          </p:nvSpPr>
          <p:spPr>
            <a:xfrm>
              <a:off x="2357422" y="3214686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45" name="Блок-схема: процесс 44"/>
            <p:cNvSpPr/>
            <p:nvPr/>
          </p:nvSpPr>
          <p:spPr>
            <a:xfrm>
              <a:off x="2786050" y="3214686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r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46" name="Блок-схема: процесс 45"/>
            <p:cNvSpPr/>
            <p:nvPr/>
          </p:nvSpPr>
          <p:spPr>
            <a:xfrm>
              <a:off x="3214678" y="3214686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r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48" name="Блок-схема: процесс 47"/>
            <p:cNvSpPr/>
            <p:nvPr/>
          </p:nvSpPr>
          <p:spPr>
            <a:xfrm>
              <a:off x="3643306" y="3214686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o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49" name="Блок-схема: процесс 48"/>
            <p:cNvSpPr/>
            <p:nvPr/>
          </p:nvSpPr>
          <p:spPr>
            <a:xfrm>
              <a:off x="4071934" y="3214686"/>
              <a:ext cx="428628" cy="428628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t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0" name="Блок-схема: процесс 49"/>
            <p:cNvSpPr/>
            <p:nvPr/>
          </p:nvSpPr>
          <p:spPr>
            <a:xfrm>
              <a:off x="2357422" y="4929198"/>
              <a:ext cx="428628" cy="500066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>
                  <a:solidFill>
                    <a:schemeClr val="tx1"/>
                  </a:solidFill>
                </a:rPr>
                <a:t>i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9" name="Блок-схема: процесс 68"/>
            <p:cNvSpPr/>
            <p:nvPr/>
          </p:nvSpPr>
          <p:spPr>
            <a:xfrm>
              <a:off x="2786050" y="4929198"/>
              <a:ext cx="428628" cy="500066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g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0" name="Блок-схема: процесс 69"/>
            <p:cNvSpPr/>
            <p:nvPr/>
          </p:nvSpPr>
          <p:spPr>
            <a:xfrm>
              <a:off x="3214678" y="4929198"/>
              <a:ext cx="428628" cy="500066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e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1" name="Блок-схема: процесс 70"/>
            <p:cNvSpPr/>
            <p:nvPr/>
          </p:nvSpPr>
          <p:spPr>
            <a:xfrm>
              <a:off x="3643306" y="4929198"/>
              <a:ext cx="357190" cy="500066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r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0" name="Picture 8" descr="http://english-draw.salabun.com/img/2114_4.jpg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7929586" y="428604"/>
            <a:ext cx="785818" cy="8025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159</Words>
  <Application>Microsoft Office PowerPoint</Application>
  <PresentationFormat>Экран (4:3)</PresentationFormat>
  <Paragraphs>142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Funny Animals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ASUS R510C</cp:lastModifiedBy>
  <cp:revision>30</cp:revision>
  <dcterms:created xsi:type="dcterms:W3CDTF">2016-03-29T09:15:42Z</dcterms:created>
  <dcterms:modified xsi:type="dcterms:W3CDTF">2018-09-16T06:32:12Z</dcterms:modified>
</cp:coreProperties>
</file>