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980728" y="827584"/>
            <a:ext cx="54726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ЩОДЕННІ </a:t>
            </a:r>
            <a:r>
              <a:rPr lang="ru-RU" sz="3200" b="1" dirty="0" smtClean="0"/>
              <a:t>3</a:t>
            </a:r>
          </a:p>
          <a:p>
            <a:pPr algn="ctr"/>
            <a:r>
              <a:rPr lang="ru-RU" sz="3200" b="1" smtClean="0"/>
              <a:t> «3имові </a:t>
            </a:r>
            <a:r>
              <a:rPr lang="ru-RU" sz="3200" b="1" dirty="0" err="1" smtClean="0"/>
              <a:t>завдання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Діда</a:t>
            </a:r>
            <a:r>
              <a:rPr lang="ru-RU" sz="3200" b="1" dirty="0" smtClean="0"/>
              <a:t> </a:t>
            </a:r>
            <a:r>
              <a:rPr lang="ru-RU" sz="3200" b="1" dirty="0" smtClean="0"/>
              <a:t>Мороза»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smtClean="0"/>
              <a:t>математики</a:t>
            </a:r>
          </a:p>
          <a:p>
            <a:pPr algn="ctr"/>
            <a:r>
              <a:rPr lang="ru-RU" sz="3200" b="1" dirty="0" smtClean="0"/>
              <a:t> </a:t>
            </a:r>
            <a:r>
              <a:rPr lang="ru-RU" sz="3200" b="1" dirty="0" smtClean="0"/>
              <a:t>2 </a:t>
            </a:r>
            <a:r>
              <a:rPr lang="ru-RU" sz="3200" b="1" dirty="0" err="1" smtClean="0"/>
              <a:t>клас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r="9051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764704" y="2051720"/>
            <a:ext cx="2160240" cy="1128390"/>
          </a:xfrm>
          <a:prstGeom prst="rect">
            <a:avLst/>
          </a:prstGeom>
          <a:noFill/>
        </p:spPr>
      </p:pic>
      <p:pic>
        <p:nvPicPr>
          <p:cNvPr id="5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4221088" y="1979712"/>
            <a:ext cx="2160240" cy="1128390"/>
          </a:xfrm>
          <a:prstGeom prst="rect">
            <a:avLst/>
          </a:prstGeom>
          <a:noFill/>
        </p:spPr>
      </p:pic>
      <p:pic>
        <p:nvPicPr>
          <p:cNvPr id="6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764704" y="4932040"/>
            <a:ext cx="2160240" cy="1128390"/>
          </a:xfrm>
          <a:prstGeom prst="rect">
            <a:avLst/>
          </a:prstGeom>
          <a:noFill/>
        </p:spPr>
      </p:pic>
      <p:pic>
        <p:nvPicPr>
          <p:cNvPr id="7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4077072" y="4932040"/>
            <a:ext cx="2160240" cy="1128390"/>
          </a:xfrm>
          <a:prstGeom prst="rect">
            <a:avLst/>
          </a:prstGeom>
          <a:noFill/>
        </p:spPr>
      </p:pic>
      <p:pic>
        <p:nvPicPr>
          <p:cNvPr id="8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692696" y="8015610"/>
            <a:ext cx="2160240" cy="1128390"/>
          </a:xfrm>
          <a:prstGeom prst="rect">
            <a:avLst/>
          </a:prstGeom>
          <a:noFill/>
        </p:spPr>
      </p:pic>
      <p:pic>
        <p:nvPicPr>
          <p:cNvPr id="9" name="Picture 4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l="72222"/>
          <a:stretch>
            <a:fillRect/>
          </a:stretch>
        </p:blipFill>
        <p:spPr bwMode="auto">
          <a:xfrm>
            <a:off x="4149080" y="8015610"/>
            <a:ext cx="2160240" cy="1128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2844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340768" y="251520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53136" y="251520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12776" y="1619672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53136" y="1619672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40768" y="3203848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53136" y="3203848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40768" y="4716016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53136" y="4716016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40768" y="6156176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653136" y="6156176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412776" y="7820561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653136" y="7596336"/>
            <a:ext cx="1656184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36 =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(28 +35) – 47 =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70 -  27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56 – 43 + 26 =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80 – 54 =                          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00"/>
          <a:stretch>
            <a:fillRect/>
          </a:stretch>
        </p:blipFill>
        <p:spPr bwMode="auto">
          <a:xfrm>
            <a:off x="0" y="0"/>
            <a:ext cx="6858000" cy="889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2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556792" y="323528"/>
            <a:ext cx="1656184" cy="1224136"/>
          </a:xfrm>
          <a:prstGeom prst="rect">
            <a:avLst/>
          </a:prstGeom>
          <a:noFill/>
        </p:spPr>
      </p:pic>
      <p:pic>
        <p:nvPicPr>
          <p:cNvPr id="14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869160" y="323528"/>
            <a:ext cx="1656184" cy="1224136"/>
          </a:xfrm>
          <a:prstGeom prst="rect">
            <a:avLst/>
          </a:prstGeom>
          <a:noFill/>
        </p:spPr>
      </p:pic>
      <p:pic>
        <p:nvPicPr>
          <p:cNvPr id="15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484784" y="1763688"/>
            <a:ext cx="1656184" cy="1224136"/>
          </a:xfrm>
          <a:prstGeom prst="rect">
            <a:avLst/>
          </a:prstGeom>
          <a:noFill/>
        </p:spPr>
      </p:pic>
      <p:pic>
        <p:nvPicPr>
          <p:cNvPr id="16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797152" y="1691680"/>
            <a:ext cx="1656184" cy="1224136"/>
          </a:xfrm>
          <a:prstGeom prst="rect">
            <a:avLst/>
          </a:prstGeom>
          <a:noFill/>
        </p:spPr>
      </p:pic>
      <p:pic>
        <p:nvPicPr>
          <p:cNvPr id="17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556792" y="3131840"/>
            <a:ext cx="1656184" cy="1224136"/>
          </a:xfrm>
          <a:prstGeom prst="rect">
            <a:avLst/>
          </a:prstGeom>
          <a:noFill/>
        </p:spPr>
      </p:pic>
      <p:pic>
        <p:nvPicPr>
          <p:cNvPr id="18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581128" y="3203848"/>
            <a:ext cx="1656184" cy="1224136"/>
          </a:xfrm>
          <a:prstGeom prst="rect">
            <a:avLst/>
          </a:prstGeom>
          <a:noFill/>
        </p:spPr>
      </p:pic>
      <p:pic>
        <p:nvPicPr>
          <p:cNvPr id="19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412776" y="4644008"/>
            <a:ext cx="1656184" cy="1224136"/>
          </a:xfrm>
          <a:prstGeom prst="rect">
            <a:avLst/>
          </a:prstGeom>
          <a:noFill/>
        </p:spPr>
      </p:pic>
      <p:pic>
        <p:nvPicPr>
          <p:cNvPr id="20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653136" y="4788024"/>
            <a:ext cx="1656184" cy="1224136"/>
          </a:xfrm>
          <a:prstGeom prst="rect">
            <a:avLst/>
          </a:prstGeom>
          <a:noFill/>
        </p:spPr>
      </p:pic>
      <p:pic>
        <p:nvPicPr>
          <p:cNvPr id="21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340768" y="6084168"/>
            <a:ext cx="1656184" cy="1224136"/>
          </a:xfrm>
          <a:prstGeom prst="rect">
            <a:avLst/>
          </a:prstGeom>
          <a:noFill/>
        </p:spPr>
      </p:pic>
      <p:pic>
        <p:nvPicPr>
          <p:cNvPr id="22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797152" y="6084168"/>
            <a:ext cx="1656184" cy="1224136"/>
          </a:xfrm>
          <a:prstGeom prst="rect">
            <a:avLst/>
          </a:prstGeom>
          <a:noFill/>
        </p:spPr>
      </p:pic>
      <p:pic>
        <p:nvPicPr>
          <p:cNvPr id="23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1268760" y="7524328"/>
            <a:ext cx="1656184" cy="1224136"/>
          </a:xfrm>
          <a:prstGeom prst="rect">
            <a:avLst/>
          </a:prstGeom>
          <a:noFill/>
        </p:spPr>
      </p:pic>
      <p:pic>
        <p:nvPicPr>
          <p:cNvPr id="24" name="Picture 1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6604" t="19531" r="74903" b="69308"/>
          <a:stretch>
            <a:fillRect/>
          </a:stretch>
        </p:blipFill>
        <p:spPr bwMode="auto">
          <a:xfrm>
            <a:off x="4581128" y="7524328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6902" r="4516" b="10422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260648" y="611560"/>
            <a:ext cx="1296144" cy="1008112"/>
          </a:xfrm>
          <a:prstGeom prst="rect">
            <a:avLst/>
          </a:prstGeom>
          <a:noFill/>
        </p:spPr>
      </p:pic>
      <p:pic>
        <p:nvPicPr>
          <p:cNvPr id="4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1844824" y="611560"/>
            <a:ext cx="1296144" cy="1008112"/>
          </a:xfrm>
          <a:prstGeom prst="rect">
            <a:avLst/>
          </a:prstGeom>
          <a:noFill/>
        </p:spPr>
      </p:pic>
      <p:pic>
        <p:nvPicPr>
          <p:cNvPr id="5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5284111" y="467544"/>
            <a:ext cx="1573889" cy="1224136"/>
          </a:xfrm>
          <a:prstGeom prst="rect">
            <a:avLst/>
          </a:prstGeom>
          <a:noFill/>
        </p:spPr>
      </p:pic>
      <p:pic>
        <p:nvPicPr>
          <p:cNvPr id="6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5301208" y="6732240"/>
            <a:ext cx="1296144" cy="1008112"/>
          </a:xfrm>
          <a:prstGeom prst="rect">
            <a:avLst/>
          </a:prstGeom>
          <a:noFill/>
        </p:spPr>
      </p:pic>
      <p:pic>
        <p:nvPicPr>
          <p:cNvPr id="7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3573016" y="611560"/>
            <a:ext cx="1296144" cy="1008112"/>
          </a:xfrm>
          <a:prstGeom prst="rect">
            <a:avLst/>
          </a:prstGeom>
          <a:noFill/>
        </p:spPr>
      </p:pic>
      <p:pic>
        <p:nvPicPr>
          <p:cNvPr id="8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3501008" y="6804248"/>
            <a:ext cx="1296144" cy="1008112"/>
          </a:xfrm>
          <a:prstGeom prst="rect">
            <a:avLst/>
          </a:prstGeom>
          <a:noFill/>
        </p:spPr>
      </p:pic>
      <p:pic>
        <p:nvPicPr>
          <p:cNvPr id="9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5301208" y="3635896"/>
            <a:ext cx="1296144" cy="1008112"/>
          </a:xfrm>
          <a:prstGeom prst="rect">
            <a:avLst/>
          </a:prstGeom>
          <a:noFill/>
        </p:spPr>
      </p:pic>
      <p:pic>
        <p:nvPicPr>
          <p:cNvPr id="10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3573016" y="3707904"/>
            <a:ext cx="1296144" cy="1008112"/>
          </a:xfrm>
          <a:prstGeom prst="rect">
            <a:avLst/>
          </a:prstGeom>
          <a:noFill/>
        </p:spPr>
      </p:pic>
      <p:pic>
        <p:nvPicPr>
          <p:cNvPr id="11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1700808" y="6732240"/>
            <a:ext cx="1296144" cy="1008112"/>
          </a:xfrm>
          <a:prstGeom prst="rect">
            <a:avLst/>
          </a:prstGeom>
          <a:noFill/>
        </p:spPr>
      </p:pic>
      <p:pic>
        <p:nvPicPr>
          <p:cNvPr id="12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0" y="6804248"/>
            <a:ext cx="1296144" cy="1008112"/>
          </a:xfrm>
          <a:prstGeom prst="rect">
            <a:avLst/>
          </a:prstGeom>
          <a:noFill/>
        </p:spPr>
      </p:pic>
      <p:pic>
        <p:nvPicPr>
          <p:cNvPr id="13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1772816" y="3779912"/>
            <a:ext cx="1296144" cy="1008112"/>
          </a:xfrm>
          <a:prstGeom prst="rect">
            <a:avLst/>
          </a:prstGeom>
          <a:noFill/>
        </p:spPr>
      </p:pic>
      <p:pic>
        <p:nvPicPr>
          <p:cNvPr id="14" name="Picture 4" descr="домашній репетитор"/>
          <p:cNvPicPr>
            <a:picLocks noChangeAspect="1" noChangeArrowheads="1"/>
          </p:cNvPicPr>
          <p:nvPr/>
        </p:nvPicPr>
        <p:blipFill>
          <a:blip r:embed="rId3" cstate="print"/>
          <a:srcRect l="13209" t="47433" r="63015" b="39546"/>
          <a:stretch>
            <a:fillRect/>
          </a:stretch>
        </p:blipFill>
        <p:spPr bwMode="auto">
          <a:xfrm>
            <a:off x="0" y="3779912"/>
            <a:ext cx="1296144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2696" y="462608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61048" y="611560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6672" y="3779912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861048" y="3779912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6672" y="6804248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61048" y="6804248"/>
            <a:ext cx="22322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28 – (7 +5)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86 – 50 – 5 =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23 +23 -20 =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48680" y="755576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80928" y="755576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085184" y="755576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8680" y="3131840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80928" y="3131840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085184" y="3131840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20688" y="5364088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780928" y="5364088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085184" y="5292080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48680" y="7452320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780928" y="7596336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85184" y="7596336"/>
            <a:ext cx="122413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92 – 28 – 33 =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56 + 13 =                   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 – 17 =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b="6762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268760" y="323528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53136" y="395536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68760" y="2051720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53136" y="2123728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40768" y="3995936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53136" y="3995936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68760" y="5724128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25144" y="5796136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69160" y="7668344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340768" y="7668344"/>
            <a:ext cx="1728192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(5 +8 ) +6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56 + ( 9 + 6) =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16 – (8 + 4) =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24 +24 -30 =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AutoShape 4" descr="image81"/>
          <p:cNvSpPr>
            <a:spLocks noChangeAspect="1" noChangeArrowheads="1"/>
          </p:cNvSpPr>
          <p:nvPr/>
        </p:nvSpPr>
        <p:spPr bwMode="auto">
          <a:xfrm>
            <a:off x="155575" y="-357188"/>
            <a:ext cx="3665538" cy="7604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image81"/>
          <p:cNvSpPr>
            <a:spLocks noChangeAspect="1" noChangeArrowheads="1"/>
          </p:cNvSpPr>
          <p:nvPr/>
        </p:nvSpPr>
        <p:spPr bwMode="auto">
          <a:xfrm>
            <a:off x="155575" y="-357188"/>
            <a:ext cx="3665538" cy="7604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image81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image81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268760" y="611560"/>
          <a:ext cx="1080120" cy="1148437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4169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39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 + 9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+ 6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340768" y="2411760"/>
          <a:ext cx="1080120" cy="1148437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4169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39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 + 9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+ 6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268760" y="4067944"/>
          <a:ext cx="1080120" cy="1148437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4169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39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 + 9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+ 6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340768" y="5652120"/>
          <a:ext cx="1080120" cy="1148437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4169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39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 + 9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+ 6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340768" y="7452320"/>
          <a:ext cx="1080120" cy="1148437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4169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39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82 + 9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18 + 5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 + 6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869160" y="488449"/>
            <a:ext cx="1584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+ 5) +23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 + (6 + 8)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39 – (8 + 4) =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+ 7 +60 =                                  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4941168" y="2339752"/>
            <a:ext cx="1584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+ 5) +23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 + (6 + 8)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39 – (8 + 4) =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+ 7 +60 =                                  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869160" y="3995936"/>
            <a:ext cx="1584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+ 5) +23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 + (6 + 8)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39 – (8 + 4) =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+ 7 +60 =                                  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4869160" y="5652120"/>
            <a:ext cx="1584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+ 5) +23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 + (6 + 8)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39 – (8 + 4) =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+ 7 +60 =                                  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4941168" y="7380312"/>
            <a:ext cx="15841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(8 + 5) +23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 + (6 + 8) =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39 – (8 + 4) =     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+ 7 +60 =                                      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b="2659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0" name="AutoShape 4" descr="image81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AutoShape 6" descr="image81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4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620688" y="1403648"/>
            <a:ext cx="1296144" cy="1264717"/>
          </a:xfrm>
          <a:prstGeom prst="rect">
            <a:avLst/>
          </a:prstGeom>
          <a:noFill/>
        </p:spPr>
      </p:pic>
      <p:pic>
        <p:nvPicPr>
          <p:cNvPr id="6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2852936" y="1331640"/>
            <a:ext cx="1296144" cy="1264717"/>
          </a:xfrm>
          <a:prstGeom prst="rect">
            <a:avLst/>
          </a:prstGeom>
          <a:noFill/>
        </p:spPr>
      </p:pic>
      <p:pic>
        <p:nvPicPr>
          <p:cNvPr id="7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5229200" y="1331640"/>
            <a:ext cx="1296144" cy="1264717"/>
          </a:xfrm>
          <a:prstGeom prst="rect">
            <a:avLst/>
          </a:prstGeom>
          <a:noFill/>
        </p:spPr>
      </p:pic>
      <p:pic>
        <p:nvPicPr>
          <p:cNvPr id="8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620688" y="4572000"/>
            <a:ext cx="1296144" cy="1264717"/>
          </a:xfrm>
          <a:prstGeom prst="rect">
            <a:avLst/>
          </a:prstGeom>
          <a:noFill/>
        </p:spPr>
      </p:pic>
      <p:pic>
        <p:nvPicPr>
          <p:cNvPr id="9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2924944" y="4644009"/>
            <a:ext cx="1296144" cy="1224136"/>
          </a:xfrm>
          <a:prstGeom prst="rect">
            <a:avLst/>
          </a:prstGeom>
          <a:noFill/>
        </p:spPr>
      </p:pic>
      <p:pic>
        <p:nvPicPr>
          <p:cNvPr id="10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5085184" y="4644008"/>
            <a:ext cx="1296144" cy="1264717"/>
          </a:xfrm>
          <a:prstGeom prst="rect">
            <a:avLst/>
          </a:prstGeom>
          <a:noFill/>
        </p:spPr>
      </p:pic>
      <p:pic>
        <p:nvPicPr>
          <p:cNvPr id="11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548680" y="7524328"/>
            <a:ext cx="1296144" cy="1264717"/>
          </a:xfrm>
          <a:prstGeom prst="rect">
            <a:avLst/>
          </a:prstGeom>
          <a:noFill/>
        </p:spPr>
      </p:pic>
      <p:pic>
        <p:nvPicPr>
          <p:cNvPr id="12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2708920" y="7452320"/>
            <a:ext cx="1296144" cy="1264717"/>
          </a:xfrm>
          <a:prstGeom prst="rect">
            <a:avLst/>
          </a:prstGeom>
          <a:noFill/>
        </p:spPr>
      </p:pic>
      <p:pic>
        <p:nvPicPr>
          <p:cNvPr id="13" name="Picture 8" descr="https://subject.com.ua/lesson/mathematics/mathematics2/mathematics2.files/image085.jpg"/>
          <p:cNvPicPr>
            <a:picLocks noChangeAspect="1" noChangeArrowheads="1"/>
          </p:cNvPicPr>
          <p:nvPr/>
        </p:nvPicPr>
        <p:blipFill>
          <a:blip r:embed="rId3" cstate="print"/>
          <a:srcRect t="18933" r="71913"/>
          <a:stretch>
            <a:fillRect/>
          </a:stretch>
        </p:blipFill>
        <p:spPr bwMode="auto">
          <a:xfrm>
            <a:off x="4941168" y="7524328"/>
            <a:ext cx="1296144" cy="1264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1243</Words>
  <Application>Microsoft Office PowerPoint</Application>
  <PresentationFormat>Экран (4:3)</PresentationFormat>
  <Paragraphs>203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556</dc:creator>
  <cp:lastModifiedBy>556</cp:lastModifiedBy>
  <cp:revision>9</cp:revision>
  <dcterms:created xsi:type="dcterms:W3CDTF">2019-11-17T14:28:07Z</dcterms:created>
  <dcterms:modified xsi:type="dcterms:W3CDTF">2019-11-17T15:56:25Z</dcterms:modified>
</cp:coreProperties>
</file>