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980728" y="827584"/>
            <a:ext cx="547260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ЩОДЕННІ </a:t>
            </a:r>
            <a:r>
              <a:rPr lang="ru-RU" sz="3200" b="1" dirty="0" smtClean="0"/>
              <a:t>3</a:t>
            </a:r>
          </a:p>
          <a:p>
            <a:pPr algn="ctr"/>
            <a:r>
              <a:rPr lang="ru-RU" sz="3200" b="1" smtClean="0"/>
              <a:t> «3имові </a:t>
            </a:r>
            <a:r>
              <a:rPr lang="ru-RU" sz="3200" b="1" dirty="0" err="1" smtClean="0"/>
              <a:t>завдання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від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Діда</a:t>
            </a:r>
            <a:r>
              <a:rPr lang="ru-RU" sz="3200" b="1" dirty="0" smtClean="0"/>
              <a:t> </a:t>
            </a:r>
            <a:r>
              <a:rPr lang="ru-RU" sz="3200" b="1" dirty="0" smtClean="0"/>
              <a:t>Мороза» </a:t>
            </a:r>
            <a:r>
              <a:rPr lang="ru-RU" sz="3200" b="1" dirty="0" err="1" smtClean="0"/>
              <a:t>з</a:t>
            </a:r>
            <a:r>
              <a:rPr lang="ru-RU" sz="3200" b="1" dirty="0" smtClean="0"/>
              <a:t> </a:t>
            </a:r>
            <a:r>
              <a:rPr lang="ru-RU" sz="3200" b="1" dirty="0" smtClean="0"/>
              <a:t>математики</a:t>
            </a:r>
          </a:p>
          <a:p>
            <a:pPr algn="ctr"/>
            <a:r>
              <a:rPr lang="ru-RU" sz="3200" b="1" dirty="0" smtClean="0"/>
              <a:t> </a:t>
            </a:r>
            <a:r>
              <a:rPr lang="ru-RU" sz="3200" b="1" dirty="0" smtClean="0"/>
              <a:t>2 </a:t>
            </a:r>
            <a:r>
              <a:rPr lang="ru-RU" sz="3200" b="1" dirty="0" err="1" smtClean="0"/>
              <a:t>клас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 r="9051"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4" name="Picture 4" descr="https://subject.com.ua/lesson/mathematics/mathematics2/mathematics2.files/image085.jpg"/>
          <p:cNvPicPr>
            <a:picLocks noChangeAspect="1" noChangeArrowheads="1"/>
          </p:cNvPicPr>
          <p:nvPr/>
        </p:nvPicPr>
        <p:blipFill>
          <a:blip r:embed="rId3" cstate="print"/>
          <a:srcRect l="72222"/>
          <a:stretch>
            <a:fillRect/>
          </a:stretch>
        </p:blipFill>
        <p:spPr bwMode="auto">
          <a:xfrm>
            <a:off x="764704" y="2051720"/>
            <a:ext cx="2160240" cy="1128390"/>
          </a:xfrm>
          <a:prstGeom prst="rect">
            <a:avLst/>
          </a:prstGeom>
          <a:noFill/>
        </p:spPr>
      </p:pic>
      <p:pic>
        <p:nvPicPr>
          <p:cNvPr id="5" name="Picture 4" descr="https://subject.com.ua/lesson/mathematics/mathematics2/mathematics2.files/image085.jpg"/>
          <p:cNvPicPr>
            <a:picLocks noChangeAspect="1" noChangeArrowheads="1"/>
          </p:cNvPicPr>
          <p:nvPr/>
        </p:nvPicPr>
        <p:blipFill>
          <a:blip r:embed="rId3" cstate="print"/>
          <a:srcRect l="72222"/>
          <a:stretch>
            <a:fillRect/>
          </a:stretch>
        </p:blipFill>
        <p:spPr bwMode="auto">
          <a:xfrm>
            <a:off x="4221088" y="1979712"/>
            <a:ext cx="2160240" cy="1128390"/>
          </a:xfrm>
          <a:prstGeom prst="rect">
            <a:avLst/>
          </a:prstGeom>
          <a:noFill/>
        </p:spPr>
      </p:pic>
      <p:pic>
        <p:nvPicPr>
          <p:cNvPr id="6" name="Picture 4" descr="https://subject.com.ua/lesson/mathematics/mathematics2/mathematics2.files/image085.jpg"/>
          <p:cNvPicPr>
            <a:picLocks noChangeAspect="1" noChangeArrowheads="1"/>
          </p:cNvPicPr>
          <p:nvPr/>
        </p:nvPicPr>
        <p:blipFill>
          <a:blip r:embed="rId3" cstate="print"/>
          <a:srcRect l="72222"/>
          <a:stretch>
            <a:fillRect/>
          </a:stretch>
        </p:blipFill>
        <p:spPr bwMode="auto">
          <a:xfrm>
            <a:off x="764704" y="4932040"/>
            <a:ext cx="2160240" cy="1128390"/>
          </a:xfrm>
          <a:prstGeom prst="rect">
            <a:avLst/>
          </a:prstGeom>
          <a:noFill/>
        </p:spPr>
      </p:pic>
      <p:pic>
        <p:nvPicPr>
          <p:cNvPr id="7" name="Picture 4" descr="https://subject.com.ua/lesson/mathematics/mathematics2/mathematics2.files/image085.jpg"/>
          <p:cNvPicPr>
            <a:picLocks noChangeAspect="1" noChangeArrowheads="1"/>
          </p:cNvPicPr>
          <p:nvPr/>
        </p:nvPicPr>
        <p:blipFill>
          <a:blip r:embed="rId3" cstate="print"/>
          <a:srcRect l="72222"/>
          <a:stretch>
            <a:fillRect/>
          </a:stretch>
        </p:blipFill>
        <p:spPr bwMode="auto">
          <a:xfrm>
            <a:off x="4077072" y="4932040"/>
            <a:ext cx="2160240" cy="1128390"/>
          </a:xfrm>
          <a:prstGeom prst="rect">
            <a:avLst/>
          </a:prstGeom>
          <a:noFill/>
        </p:spPr>
      </p:pic>
      <p:pic>
        <p:nvPicPr>
          <p:cNvPr id="8" name="Picture 4" descr="https://subject.com.ua/lesson/mathematics/mathematics2/mathematics2.files/image085.jpg"/>
          <p:cNvPicPr>
            <a:picLocks noChangeAspect="1" noChangeArrowheads="1"/>
          </p:cNvPicPr>
          <p:nvPr/>
        </p:nvPicPr>
        <p:blipFill>
          <a:blip r:embed="rId3" cstate="print"/>
          <a:srcRect l="72222"/>
          <a:stretch>
            <a:fillRect/>
          </a:stretch>
        </p:blipFill>
        <p:spPr bwMode="auto">
          <a:xfrm>
            <a:off x="692696" y="8015610"/>
            <a:ext cx="2160240" cy="1128390"/>
          </a:xfrm>
          <a:prstGeom prst="rect">
            <a:avLst/>
          </a:prstGeom>
          <a:noFill/>
        </p:spPr>
      </p:pic>
      <p:pic>
        <p:nvPicPr>
          <p:cNvPr id="9" name="Picture 4" descr="https://subject.com.ua/lesson/mathematics/mathematics2/mathematics2.files/image085.jpg"/>
          <p:cNvPicPr>
            <a:picLocks noChangeAspect="1" noChangeArrowheads="1"/>
          </p:cNvPicPr>
          <p:nvPr/>
        </p:nvPicPr>
        <p:blipFill>
          <a:blip r:embed="rId3" cstate="print"/>
          <a:srcRect l="72222"/>
          <a:stretch>
            <a:fillRect/>
          </a:stretch>
        </p:blipFill>
        <p:spPr bwMode="auto">
          <a:xfrm>
            <a:off x="4149080" y="8015610"/>
            <a:ext cx="2160240" cy="11283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b="2844"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340768" y="251520"/>
            <a:ext cx="1656184" cy="132343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92 – 36 =   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(28 +35) – 47 =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70 -  27 =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56 – 43 + 26 =</a:t>
            </a:r>
            <a:endParaRPr kumimoji="0" lang="uk-U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80 – 54 =                          </a:t>
            </a:r>
            <a:endParaRPr kumimoji="0" lang="uk-U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653136" y="251520"/>
            <a:ext cx="1656184" cy="132343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92 – 36 =   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(28 +35) – 47 =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70 -  27 =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56 – 43 + 26 =</a:t>
            </a:r>
            <a:endParaRPr kumimoji="0" lang="uk-U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80 – 54 =                          </a:t>
            </a:r>
            <a:endParaRPr kumimoji="0" lang="uk-U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12776" y="1619672"/>
            <a:ext cx="1656184" cy="132343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92 – 36 =   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(28 +35) – 47 =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70 -  27 =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56 – 43 + 26 =</a:t>
            </a:r>
            <a:endParaRPr kumimoji="0" lang="uk-U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80 – 54 =                          </a:t>
            </a:r>
            <a:endParaRPr kumimoji="0" lang="uk-U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653136" y="1619672"/>
            <a:ext cx="1656184" cy="132343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92 – 36 =   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(28 +35) – 47 =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70 -  27 =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56 – 43 + 26 =</a:t>
            </a:r>
            <a:endParaRPr kumimoji="0" lang="uk-U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80 – 54 =                          </a:t>
            </a:r>
            <a:endParaRPr kumimoji="0" lang="uk-U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340768" y="3203848"/>
            <a:ext cx="1656184" cy="132343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92 – 36 =   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(28 +35) – 47 =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70 -  27 =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56 – 43 + 26 =</a:t>
            </a:r>
            <a:endParaRPr kumimoji="0" lang="uk-U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80 – 54 =                          </a:t>
            </a:r>
            <a:endParaRPr kumimoji="0" lang="uk-U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4653136" y="3203848"/>
            <a:ext cx="1656184" cy="132343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92 – 36 =   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(28 +35) – 47 =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70 -  27 =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56 – 43 + 26 =</a:t>
            </a:r>
            <a:endParaRPr kumimoji="0" lang="uk-U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80 – 54 =                          </a:t>
            </a:r>
            <a:endParaRPr kumimoji="0" lang="uk-U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340768" y="4716016"/>
            <a:ext cx="1656184" cy="132343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92 – 36 =   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(28 +35) – 47 =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70 -  27 =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56 – 43 + 26 =</a:t>
            </a:r>
            <a:endParaRPr kumimoji="0" lang="uk-U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80 – 54 =                          </a:t>
            </a:r>
            <a:endParaRPr kumimoji="0" lang="uk-U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4653136" y="4716016"/>
            <a:ext cx="1656184" cy="132343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92 – 36 =   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(28 +35) – 47 =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70 -  27 =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56 – 43 + 26 =</a:t>
            </a:r>
            <a:endParaRPr kumimoji="0" lang="uk-U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80 – 54 =                          </a:t>
            </a:r>
            <a:endParaRPr kumimoji="0" lang="uk-U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340768" y="6156176"/>
            <a:ext cx="1656184" cy="132343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92 – 36 =   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(28 +35) – 47 =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70 -  27 =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56 – 43 + 26 =</a:t>
            </a:r>
            <a:endParaRPr kumimoji="0" lang="uk-U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80 – 54 =                          </a:t>
            </a:r>
            <a:endParaRPr kumimoji="0" lang="uk-U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4653136" y="6156176"/>
            <a:ext cx="1656184" cy="132343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92 – 36 =   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(28 +35) – 47 =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70 -  27 =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56 – 43 + 26 =</a:t>
            </a:r>
            <a:endParaRPr kumimoji="0" lang="uk-U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80 – 54 =                          </a:t>
            </a:r>
            <a:endParaRPr kumimoji="0" lang="uk-U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1412776" y="7820561"/>
            <a:ext cx="1656184" cy="132343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92 – 36 =   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(28 +35) – 47 =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70 -  27 =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56 – 43 + 26 =</a:t>
            </a:r>
            <a:endParaRPr kumimoji="0" lang="uk-U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80 – 54 =                          </a:t>
            </a:r>
            <a:endParaRPr kumimoji="0" lang="uk-U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4653136" y="7596336"/>
            <a:ext cx="1656184" cy="132343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92 – 36 =   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(28 +35) – 47 =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70 -  27 =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56 – 43 + 26 =</a:t>
            </a:r>
            <a:endParaRPr kumimoji="0" lang="uk-U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80 – 54 =                          </a:t>
            </a:r>
            <a:endParaRPr kumimoji="0" lang="uk-U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b="3600"/>
          <a:stretch>
            <a:fillRect/>
          </a:stretch>
        </p:blipFill>
        <p:spPr bwMode="auto">
          <a:xfrm>
            <a:off x="0" y="0"/>
            <a:ext cx="6858000" cy="8892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62" name="Picture 14" descr="домашній репетитор"/>
          <p:cNvPicPr>
            <a:picLocks noChangeAspect="1" noChangeArrowheads="1"/>
          </p:cNvPicPr>
          <p:nvPr/>
        </p:nvPicPr>
        <p:blipFill>
          <a:blip r:embed="rId3" cstate="print"/>
          <a:srcRect l="6604" t="19531" r="74903" b="69308"/>
          <a:stretch>
            <a:fillRect/>
          </a:stretch>
        </p:blipFill>
        <p:spPr bwMode="auto">
          <a:xfrm>
            <a:off x="1556792" y="323528"/>
            <a:ext cx="1656184" cy="1224136"/>
          </a:xfrm>
          <a:prstGeom prst="rect">
            <a:avLst/>
          </a:prstGeom>
          <a:noFill/>
        </p:spPr>
      </p:pic>
      <p:pic>
        <p:nvPicPr>
          <p:cNvPr id="14" name="Picture 14" descr="домашній репетитор"/>
          <p:cNvPicPr>
            <a:picLocks noChangeAspect="1" noChangeArrowheads="1"/>
          </p:cNvPicPr>
          <p:nvPr/>
        </p:nvPicPr>
        <p:blipFill>
          <a:blip r:embed="rId3" cstate="print"/>
          <a:srcRect l="6604" t="19531" r="74903" b="69308"/>
          <a:stretch>
            <a:fillRect/>
          </a:stretch>
        </p:blipFill>
        <p:spPr bwMode="auto">
          <a:xfrm>
            <a:off x="4869160" y="323528"/>
            <a:ext cx="1656184" cy="1224136"/>
          </a:xfrm>
          <a:prstGeom prst="rect">
            <a:avLst/>
          </a:prstGeom>
          <a:noFill/>
        </p:spPr>
      </p:pic>
      <p:pic>
        <p:nvPicPr>
          <p:cNvPr id="15" name="Picture 14" descr="домашній репетитор"/>
          <p:cNvPicPr>
            <a:picLocks noChangeAspect="1" noChangeArrowheads="1"/>
          </p:cNvPicPr>
          <p:nvPr/>
        </p:nvPicPr>
        <p:blipFill>
          <a:blip r:embed="rId3" cstate="print"/>
          <a:srcRect l="6604" t="19531" r="74903" b="69308"/>
          <a:stretch>
            <a:fillRect/>
          </a:stretch>
        </p:blipFill>
        <p:spPr bwMode="auto">
          <a:xfrm>
            <a:off x="1484784" y="1763688"/>
            <a:ext cx="1656184" cy="1224136"/>
          </a:xfrm>
          <a:prstGeom prst="rect">
            <a:avLst/>
          </a:prstGeom>
          <a:noFill/>
        </p:spPr>
      </p:pic>
      <p:pic>
        <p:nvPicPr>
          <p:cNvPr id="16" name="Picture 14" descr="домашній репетитор"/>
          <p:cNvPicPr>
            <a:picLocks noChangeAspect="1" noChangeArrowheads="1"/>
          </p:cNvPicPr>
          <p:nvPr/>
        </p:nvPicPr>
        <p:blipFill>
          <a:blip r:embed="rId3" cstate="print"/>
          <a:srcRect l="6604" t="19531" r="74903" b="69308"/>
          <a:stretch>
            <a:fillRect/>
          </a:stretch>
        </p:blipFill>
        <p:spPr bwMode="auto">
          <a:xfrm>
            <a:off x="4797152" y="1691680"/>
            <a:ext cx="1656184" cy="1224136"/>
          </a:xfrm>
          <a:prstGeom prst="rect">
            <a:avLst/>
          </a:prstGeom>
          <a:noFill/>
        </p:spPr>
      </p:pic>
      <p:pic>
        <p:nvPicPr>
          <p:cNvPr id="17" name="Picture 14" descr="домашній репетитор"/>
          <p:cNvPicPr>
            <a:picLocks noChangeAspect="1" noChangeArrowheads="1"/>
          </p:cNvPicPr>
          <p:nvPr/>
        </p:nvPicPr>
        <p:blipFill>
          <a:blip r:embed="rId3" cstate="print"/>
          <a:srcRect l="6604" t="19531" r="74903" b="69308"/>
          <a:stretch>
            <a:fillRect/>
          </a:stretch>
        </p:blipFill>
        <p:spPr bwMode="auto">
          <a:xfrm>
            <a:off x="1556792" y="3131840"/>
            <a:ext cx="1656184" cy="1224136"/>
          </a:xfrm>
          <a:prstGeom prst="rect">
            <a:avLst/>
          </a:prstGeom>
          <a:noFill/>
        </p:spPr>
      </p:pic>
      <p:pic>
        <p:nvPicPr>
          <p:cNvPr id="18" name="Picture 14" descr="домашній репетитор"/>
          <p:cNvPicPr>
            <a:picLocks noChangeAspect="1" noChangeArrowheads="1"/>
          </p:cNvPicPr>
          <p:nvPr/>
        </p:nvPicPr>
        <p:blipFill>
          <a:blip r:embed="rId3" cstate="print"/>
          <a:srcRect l="6604" t="19531" r="74903" b="69308"/>
          <a:stretch>
            <a:fillRect/>
          </a:stretch>
        </p:blipFill>
        <p:spPr bwMode="auto">
          <a:xfrm>
            <a:off x="4581128" y="3203848"/>
            <a:ext cx="1656184" cy="1224136"/>
          </a:xfrm>
          <a:prstGeom prst="rect">
            <a:avLst/>
          </a:prstGeom>
          <a:noFill/>
        </p:spPr>
      </p:pic>
      <p:pic>
        <p:nvPicPr>
          <p:cNvPr id="19" name="Picture 14" descr="домашній репетитор"/>
          <p:cNvPicPr>
            <a:picLocks noChangeAspect="1" noChangeArrowheads="1"/>
          </p:cNvPicPr>
          <p:nvPr/>
        </p:nvPicPr>
        <p:blipFill>
          <a:blip r:embed="rId3" cstate="print"/>
          <a:srcRect l="6604" t="19531" r="74903" b="69308"/>
          <a:stretch>
            <a:fillRect/>
          </a:stretch>
        </p:blipFill>
        <p:spPr bwMode="auto">
          <a:xfrm>
            <a:off x="1412776" y="4644008"/>
            <a:ext cx="1656184" cy="1224136"/>
          </a:xfrm>
          <a:prstGeom prst="rect">
            <a:avLst/>
          </a:prstGeom>
          <a:noFill/>
        </p:spPr>
      </p:pic>
      <p:pic>
        <p:nvPicPr>
          <p:cNvPr id="20" name="Picture 14" descr="домашній репетитор"/>
          <p:cNvPicPr>
            <a:picLocks noChangeAspect="1" noChangeArrowheads="1"/>
          </p:cNvPicPr>
          <p:nvPr/>
        </p:nvPicPr>
        <p:blipFill>
          <a:blip r:embed="rId3" cstate="print"/>
          <a:srcRect l="6604" t="19531" r="74903" b="69308"/>
          <a:stretch>
            <a:fillRect/>
          </a:stretch>
        </p:blipFill>
        <p:spPr bwMode="auto">
          <a:xfrm>
            <a:off x="4653136" y="4788024"/>
            <a:ext cx="1656184" cy="1224136"/>
          </a:xfrm>
          <a:prstGeom prst="rect">
            <a:avLst/>
          </a:prstGeom>
          <a:noFill/>
        </p:spPr>
      </p:pic>
      <p:pic>
        <p:nvPicPr>
          <p:cNvPr id="21" name="Picture 14" descr="домашній репетитор"/>
          <p:cNvPicPr>
            <a:picLocks noChangeAspect="1" noChangeArrowheads="1"/>
          </p:cNvPicPr>
          <p:nvPr/>
        </p:nvPicPr>
        <p:blipFill>
          <a:blip r:embed="rId3" cstate="print"/>
          <a:srcRect l="6604" t="19531" r="74903" b="69308"/>
          <a:stretch>
            <a:fillRect/>
          </a:stretch>
        </p:blipFill>
        <p:spPr bwMode="auto">
          <a:xfrm>
            <a:off x="1340768" y="6084168"/>
            <a:ext cx="1656184" cy="1224136"/>
          </a:xfrm>
          <a:prstGeom prst="rect">
            <a:avLst/>
          </a:prstGeom>
          <a:noFill/>
        </p:spPr>
      </p:pic>
      <p:pic>
        <p:nvPicPr>
          <p:cNvPr id="22" name="Picture 14" descr="домашній репетитор"/>
          <p:cNvPicPr>
            <a:picLocks noChangeAspect="1" noChangeArrowheads="1"/>
          </p:cNvPicPr>
          <p:nvPr/>
        </p:nvPicPr>
        <p:blipFill>
          <a:blip r:embed="rId3" cstate="print"/>
          <a:srcRect l="6604" t="19531" r="74903" b="69308"/>
          <a:stretch>
            <a:fillRect/>
          </a:stretch>
        </p:blipFill>
        <p:spPr bwMode="auto">
          <a:xfrm>
            <a:off x="4797152" y="6084168"/>
            <a:ext cx="1656184" cy="1224136"/>
          </a:xfrm>
          <a:prstGeom prst="rect">
            <a:avLst/>
          </a:prstGeom>
          <a:noFill/>
        </p:spPr>
      </p:pic>
      <p:pic>
        <p:nvPicPr>
          <p:cNvPr id="23" name="Picture 14" descr="домашній репетитор"/>
          <p:cNvPicPr>
            <a:picLocks noChangeAspect="1" noChangeArrowheads="1"/>
          </p:cNvPicPr>
          <p:nvPr/>
        </p:nvPicPr>
        <p:blipFill>
          <a:blip r:embed="rId3" cstate="print"/>
          <a:srcRect l="6604" t="19531" r="74903" b="69308"/>
          <a:stretch>
            <a:fillRect/>
          </a:stretch>
        </p:blipFill>
        <p:spPr bwMode="auto">
          <a:xfrm>
            <a:off x="1268760" y="7524328"/>
            <a:ext cx="1656184" cy="1224136"/>
          </a:xfrm>
          <a:prstGeom prst="rect">
            <a:avLst/>
          </a:prstGeom>
          <a:noFill/>
        </p:spPr>
      </p:pic>
      <p:pic>
        <p:nvPicPr>
          <p:cNvPr id="24" name="Picture 14" descr="домашній репетитор"/>
          <p:cNvPicPr>
            <a:picLocks noChangeAspect="1" noChangeArrowheads="1"/>
          </p:cNvPicPr>
          <p:nvPr/>
        </p:nvPicPr>
        <p:blipFill>
          <a:blip r:embed="rId3" cstate="print"/>
          <a:srcRect l="6604" t="19531" r="74903" b="69308"/>
          <a:stretch>
            <a:fillRect/>
          </a:stretch>
        </p:blipFill>
        <p:spPr bwMode="auto">
          <a:xfrm>
            <a:off x="4581128" y="7524328"/>
            <a:ext cx="1656184" cy="12241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6902" r="4516" b="10422"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 descr="домашній репетитор"/>
          <p:cNvPicPr>
            <a:picLocks noChangeAspect="1" noChangeArrowheads="1"/>
          </p:cNvPicPr>
          <p:nvPr/>
        </p:nvPicPr>
        <p:blipFill>
          <a:blip r:embed="rId3" cstate="print"/>
          <a:srcRect l="13209" t="47433" r="63015" b="39546"/>
          <a:stretch>
            <a:fillRect/>
          </a:stretch>
        </p:blipFill>
        <p:spPr bwMode="auto">
          <a:xfrm>
            <a:off x="260648" y="611560"/>
            <a:ext cx="1296144" cy="1008112"/>
          </a:xfrm>
          <a:prstGeom prst="rect">
            <a:avLst/>
          </a:prstGeom>
          <a:noFill/>
        </p:spPr>
      </p:pic>
      <p:pic>
        <p:nvPicPr>
          <p:cNvPr id="4" name="Picture 4" descr="домашній репетитор"/>
          <p:cNvPicPr>
            <a:picLocks noChangeAspect="1" noChangeArrowheads="1"/>
          </p:cNvPicPr>
          <p:nvPr/>
        </p:nvPicPr>
        <p:blipFill>
          <a:blip r:embed="rId3" cstate="print"/>
          <a:srcRect l="13209" t="47433" r="63015" b="39546"/>
          <a:stretch>
            <a:fillRect/>
          </a:stretch>
        </p:blipFill>
        <p:spPr bwMode="auto">
          <a:xfrm>
            <a:off x="1844824" y="611560"/>
            <a:ext cx="1296144" cy="1008112"/>
          </a:xfrm>
          <a:prstGeom prst="rect">
            <a:avLst/>
          </a:prstGeom>
          <a:noFill/>
        </p:spPr>
      </p:pic>
      <p:pic>
        <p:nvPicPr>
          <p:cNvPr id="5" name="Picture 4" descr="домашній репетитор"/>
          <p:cNvPicPr>
            <a:picLocks noChangeAspect="1" noChangeArrowheads="1"/>
          </p:cNvPicPr>
          <p:nvPr/>
        </p:nvPicPr>
        <p:blipFill>
          <a:blip r:embed="rId3" cstate="print"/>
          <a:srcRect l="13209" t="47433" r="63015" b="39546"/>
          <a:stretch>
            <a:fillRect/>
          </a:stretch>
        </p:blipFill>
        <p:spPr bwMode="auto">
          <a:xfrm>
            <a:off x="5284111" y="467544"/>
            <a:ext cx="1573889" cy="1224136"/>
          </a:xfrm>
          <a:prstGeom prst="rect">
            <a:avLst/>
          </a:prstGeom>
          <a:noFill/>
        </p:spPr>
      </p:pic>
      <p:pic>
        <p:nvPicPr>
          <p:cNvPr id="6" name="Picture 4" descr="домашній репетитор"/>
          <p:cNvPicPr>
            <a:picLocks noChangeAspect="1" noChangeArrowheads="1"/>
          </p:cNvPicPr>
          <p:nvPr/>
        </p:nvPicPr>
        <p:blipFill>
          <a:blip r:embed="rId3" cstate="print"/>
          <a:srcRect l="13209" t="47433" r="63015" b="39546"/>
          <a:stretch>
            <a:fillRect/>
          </a:stretch>
        </p:blipFill>
        <p:spPr bwMode="auto">
          <a:xfrm>
            <a:off x="5301208" y="6732240"/>
            <a:ext cx="1296144" cy="1008112"/>
          </a:xfrm>
          <a:prstGeom prst="rect">
            <a:avLst/>
          </a:prstGeom>
          <a:noFill/>
        </p:spPr>
      </p:pic>
      <p:pic>
        <p:nvPicPr>
          <p:cNvPr id="7" name="Picture 4" descr="домашній репетитор"/>
          <p:cNvPicPr>
            <a:picLocks noChangeAspect="1" noChangeArrowheads="1"/>
          </p:cNvPicPr>
          <p:nvPr/>
        </p:nvPicPr>
        <p:blipFill>
          <a:blip r:embed="rId3" cstate="print"/>
          <a:srcRect l="13209" t="47433" r="63015" b="39546"/>
          <a:stretch>
            <a:fillRect/>
          </a:stretch>
        </p:blipFill>
        <p:spPr bwMode="auto">
          <a:xfrm>
            <a:off x="3573016" y="611560"/>
            <a:ext cx="1296144" cy="1008112"/>
          </a:xfrm>
          <a:prstGeom prst="rect">
            <a:avLst/>
          </a:prstGeom>
          <a:noFill/>
        </p:spPr>
      </p:pic>
      <p:pic>
        <p:nvPicPr>
          <p:cNvPr id="8" name="Picture 4" descr="домашній репетитор"/>
          <p:cNvPicPr>
            <a:picLocks noChangeAspect="1" noChangeArrowheads="1"/>
          </p:cNvPicPr>
          <p:nvPr/>
        </p:nvPicPr>
        <p:blipFill>
          <a:blip r:embed="rId3" cstate="print"/>
          <a:srcRect l="13209" t="47433" r="63015" b="39546"/>
          <a:stretch>
            <a:fillRect/>
          </a:stretch>
        </p:blipFill>
        <p:spPr bwMode="auto">
          <a:xfrm>
            <a:off x="3501008" y="6804248"/>
            <a:ext cx="1296144" cy="1008112"/>
          </a:xfrm>
          <a:prstGeom prst="rect">
            <a:avLst/>
          </a:prstGeom>
          <a:noFill/>
        </p:spPr>
      </p:pic>
      <p:pic>
        <p:nvPicPr>
          <p:cNvPr id="9" name="Picture 4" descr="домашній репетитор"/>
          <p:cNvPicPr>
            <a:picLocks noChangeAspect="1" noChangeArrowheads="1"/>
          </p:cNvPicPr>
          <p:nvPr/>
        </p:nvPicPr>
        <p:blipFill>
          <a:blip r:embed="rId3" cstate="print"/>
          <a:srcRect l="13209" t="47433" r="63015" b="39546"/>
          <a:stretch>
            <a:fillRect/>
          </a:stretch>
        </p:blipFill>
        <p:spPr bwMode="auto">
          <a:xfrm>
            <a:off x="5301208" y="3635896"/>
            <a:ext cx="1296144" cy="1008112"/>
          </a:xfrm>
          <a:prstGeom prst="rect">
            <a:avLst/>
          </a:prstGeom>
          <a:noFill/>
        </p:spPr>
      </p:pic>
      <p:pic>
        <p:nvPicPr>
          <p:cNvPr id="10" name="Picture 4" descr="домашній репетитор"/>
          <p:cNvPicPr>
            <a:picLocks noChangeAspect="1" noChangeArrowheads="1"/>
          </p:cNvPicPr>
          <p:nvPr/>
        </p:nvPicPr>
        <p:blipFill>
          <a:blip r:embed="rId3" cstate="print"/>
          <a:srcRect l="13209" t="47433" r="63015" b="39546"/>
          <a:stretch>
            <a:fillRect/>
          </a:stretch>
        </p:blipFill>
        <p:spPr bwMode="auto">
          <a:xfrm>
            <a:off x="3573016" y="3707904"/>
            <a:ext cx="1296144" cy="1008112"/>
          </a:xfrm>
          <a:prstGeom prst="rect">
            <a:avLst/>
          </a:prstGeom>
          <a:noFill/>
        </p:spPr>
      </p:pic>
      <p:pic>
        <p:nvPicPr>
          <p:cNvPr id="11" name="Picture 4" descr="домашній репетитор"/>
          <p:cNvPicPr>
            <a:picLocks noChangeAspect="1" noChangeArrowheads="1"/>
          </p:cNvPicPr>
          <p:nvPr/>
        </p:nvPicPr>
        <p:blipFill>
          <a:blip r:embed="rId3" cstate="print"/>
          <a:srcRect l="13209" t="47433" r="63015" b="39546"/>
          <a:stretch>
            <a:fillRect/>
          </a:stretch>
        </p:blipFill>
        <p:spPr bwMode="auto">
          <a:xfrm>
            <a:off x="1700808" y="6732240"/>
            <a:ext cx="1296144" cy="1008112"/>
          </a:xfrm>
          <a:prstGeom prst="rect">
            <a:avLst/>
          </a:prstGeom>
          <a:noFill/>
        </p:spPr>
      </p:pic>
      <p:pic>
        <p:nvPicPr>
          <p:cNvPr id="12" name="Picture 4" descr="домашній репетитор"/>
          <p:cNvPicPr>
            <a:picLocks noChangeAspect="1" noChangeArrowheads="1"/>
          </p:cNvPicPr>
          <p:nvPr/>
        </p:nvPicPr>
        <p:blipFill>
          <a:blip r:embed="rId3" cstate="print"/>
          <a:srcRect l="13209" t="47433" r="63015" b="39546"/>
          <a:stretch>
            <a:fillRect/>
          </a:stretch>
        </p:blipFill>
        <p:spPr bwMode="auto">
          <a:xfrm>
            <a:off x="0" y="6804248"/>
            <a:ext cx="1296144" cy="1008112"/>
          </a:xfrm>
          <a:prstGeom prst="rect">
            <a:avLst/>
          </a:prstGeom>
          <a:noFill/>
        </p:spPr>
      </p:pic>
      <p:pic>
        <p:nvPicPr>
          <p:cNvPr id="13" name="Picture 4" descr="домашній репетитор"/>
          <p:cNvPicPr>
            <a:picLocks noChangeAspect="1" noChangeArrowheads="1"/>
          </p:cNvPicPr>
          <p:nvPr/>
        </p:nvPicPr>
        <p:blipFill>
          <a:blip r:embed="rId3" cstate="print"/>
          <a:srcRect l="13209" t="47433" r="63015" b="39546"/>
          <a:stretch>
            <a:fillRect/>
          </a:stretch>
        </p:blipFill>
        <p:spPr bwMode="auto">
          <a:xfrm>
            <a:off x="1772816" y="3779912"/>
            <a:ext cx="1296144" cy="1008112"/>
          </a:xfrm>
          <a:prstGeom prst="rect">
            <a:avLst/>
          </a:prstGeom>
          <a:noFill/>
        </p:spPr>
      </p:pic>
      <p:pic>
        <p:nvPicPr>
          <p:cNvPr id="14" name="Picture 4" descr="домашній репетитор"/>
          <p:cNvPicPr>
            <a:picLocks noChangeAspect="1" noChangeArrowheads="1"/>
          </p:cNvPicPr>
          <p:nvPr/>
        </p:nvPicPr>
        <p:blipFill>
          <a:blip r:embed="rId3" cstate="print"/>
          <a:srcRect l="13209" t="47433" r="63015" b="39546"/>
          <a:stretch>
            <a:fillRect/>
          </a:stretch>
        </p:blipFill>
        <p:spPr bwMode="auto">
          <a:xfrm>
            <a:off x="0" y="3779912"/>
            <a:ext cx="1296144" cy="1008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92696" y="462608"/>
            <a:ext cx="223224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28 – (7 +5) =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86 – 50 – 5 =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23 +23 -20 =</a:t>
            </a: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861048" y="611560"/>
            <a:ext cx="223224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28 – (7 +5) =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86 – 50 – 5 =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23 +23 -20 =</a:t>
            </a: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76672" y="3779912"/>
            <a:ext cx="223224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28 – (7 +5) =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86 – 50 – 5 =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23 +23 -20 =</a:t>
            </a: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861048" y="3779912"/>
            <a:ext cx="223224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28 – (7 +5) =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86 – 50 – 5 =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23 +23 -20 =</a:t>
            </a: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76672" y="6804248"/>
            <a:ext cx="223224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28 – (7 +5) =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86 – 50 – 5 =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23 +23 -20 =</a:t>
            </a: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861048" y="6804248"/>
            <a:ext cx="223224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28 – (7 +5) =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86 – 50 – 5 =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23 +23 -20 =</a:t>
            </a: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548680" y="755576"/>
            <a:ext cx="1224136" cy="73866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92 – 28 – 33 =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56 + 13 =                    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54 – 17 =                    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780928" y="755576"/>
            <a:ext cx="1224136" cy="73866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92 – 28 – 33 =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56 + 13 =                    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54 – 17 =                    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085184" y="755576"/>
            <a:ext cx="1224136" cy="73866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92 – 28 – 33 =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56 + 13 =                    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54 – 17 =                    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48680" y="3131840"/>
            <a:ext cx="1224136" cy="73866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92 – 28 – 33 =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56 + 13 =                    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54 – 17 =                    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780928" y="3131840"/>
            <a:ext cx="1224136" cy="73866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92 – 28 – 33 =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56 + 13 =                    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54 – 17 =                    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085184" y="3131840"/>
            <a:ext cx="1224136" cy="73866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92 – 28 – 33 =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56 + 13 =                    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54 – 17 =                    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620688" y="5364088"/>
            <a:ext cx="1224136" cy="73866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92 – 28 – 33 =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56 + 13 =                    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54 – 17 =                    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780928" y="5364088"/>
            <a:ext cx="1224136" cy="73866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92 – 28 – 33 =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56 + 13 =                    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54 – 17 =                    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5085184" y="5292080"/>
            <a:ext cx="1224136" cy="73866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92 – 28 – 33 =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56 + 13 =                    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54 – 17 =                    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548680" y="7452320"/>
            <a:ext cx="1224136" cy="73866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92 – 28 – 33 =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56 + 13 =                    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54 – 17 =                    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2780928" y="7596336"/>
            <a:ext cx="1224136" cy="73866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92 – 28 – 33 =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56 + 13 =                    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54 – 17 =                    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5085184" y="7596336"/>
            <a:ext cx="1224136" cy="73866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92 – 28 – 33 =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56 + 13 =                    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54 – 17 =                    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 b="6762"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268760" y="323528"/>
            <a:ext cx="1728192" cy="107721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(5 +8 ) +6 =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56 + ( 9 + 6) =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16 – (8 + 4) =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24 +24 -30 =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653136" y="395536"/>
            <a:ext cx="1728192" cy="107721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(5 +8 ) +6 =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56 + ( 9 + 6) =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16 – (8 + 4) =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24 +24 -30 =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268760" y="2051720"/>
            <a:ext cx="1728192" cy="107721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(5 +8 ) +6 =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56 + ( 9 + 6) =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16 – (8 + 4) =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24 +24 -30 =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653136" y="2123728"/>
            <a:ext cx="1728192" cy="107721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(5 +8 ) +6 =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56 + ( 9 + 6) =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16 – (8 + 4) =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24 +24 -30 =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340768" y="3995936"/>
            <a:ext cx="1728192" cy="107721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(5 +8 ) +6 =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56 + ( 9 + 6) =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16 – (8 + 4) =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24 +24 -30 =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4653136" y="3995936"/>
            <a:ext cx="1728192" cy="107721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(5 +8 ) +6 =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56 + ( 9 + 6) =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16 – (8 + 4) =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24 +24 -30 =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268760" y="5724128"/>
            <a:ext cx="1728192" cy="107721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(5 +8 ) +6 =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56 + ( 9 + 6) =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16 – (8 + 4) =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24 +24 -30 =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4725144" y="5796136"/>
            <a:ext cx="1728192" cy="107721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(5 +8 ) +6 =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56 + ( 9 + 6) =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16 – (8 + 4) =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24 +24 -30 =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4869160" y="7668344"/>
            <a:ext cx="1728192" cy="107721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(5 +8 ) +6 =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56 + ( 9 + 6) =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16 – (8 + 4) =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24 +24 -30 =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1340768" y="7668344"/>
            <a:ext cx="1728192" cy="107721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(5 +8 ) +6 =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56 + ( 9 + 6) =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16 – (8 + 4) =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24 +24 -30 =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196" name="AutoShape 4" descr="image81"/>
          <p:cNvSpPr>
            <a:spLocks noChangeAspect="1" noChangeArrowheads="1"/>
          </p:cNvSpPr>
          <p:nvPr/>
        </p:nvSpPr>
        <p:spPr bwMode="auto">
          <a:xfrm>
            <a:off x="155575" y="-357188"/>
            <a:ext cx="3665538" cy="76041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198" name="AutoShape 6" descr="image81"/>
          <p:cNvSpPr>
            <a:spLocks noChangeAspect="1" noChangeArrowheads="1"/>
          </p:cNvSpPr>
          <p:nvPr/>
        </p:nvSpPr>
        <p:spPr bwMode="auto">
          <a:xfrm>
            <a:off x="155575" y="-357188"/>
            <a:ext cx="3665538" cy="76041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200" name="AutoShape 8" descr="image81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202" name="AutoShape 10" descr="image81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268760" y="611560"/>
          <a:ext cx="1080120" cy="1148437"/>
        </p:xfrm>
        <a:graphic>
          <a:graphicData uri="http://schemas.openxmlformats.org/drawingml/2006/table">
            <a:tbl>
              <a:tblPr/>
              <a:tblGrid>
                <a:gridCol w="1080120"/>
              </a:tblGrid>
              <a:tr h="41691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39 + 5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106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82 + 9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106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18 + 5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106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78 + 6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340768" y="2411760"/>
          <a:ext cx="1080120" cy="1148437"/>
        </p:xfrm>
        <a:graphic>
          <a:graphicData uri="http://schemas.openxmlformats.org/drawingml/2006/table">
            <a:tbl>
              <a:tblPr/>
              <a:tblGrid>
                <a:gridCol w="1080120"/>
              </a:tblGrid>
              <a:tr h="41691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39 + 5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106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82 + 9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106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18 + 5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106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78 + 6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268760" y="4067944"/>
          <a:ext cx="1080120" cy="1148437"/>
        </p:xfrm>
        <a:graphic>
          <a:graphicData uri="http://schemas.openxmlformats.org/drawingml/2006/table">
            <a:tbl>
              <a:tblPr/>
              <a:tblGrid>
                <a:gridCol w="1080120"/>
              </a:tblGrid>
              <a:tr h="41691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39 + 5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106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82 + 9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106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18 + 5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106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78 + 6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340768" y="5652120"/>
          <a:ext cx="1080120" cy="1148437"/>
        </p:xfrm>
        <a:graphic>
          <a:graphicData uri="http://schemas.openxmlformats.org/drawingml/2006/table">
            <a:tbl>
              <a:tblPr/>
              <a:tblGrid>
                <a:gridCol w="1080120"/>
              </a:tblGrid>
              <a:tr h="41691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39 + 5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106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82 + 9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106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18 + 5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106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78 + 6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1340768" y="7452320"/>
          <a:ext cx="1080120" cy="1148437"/>
        </p:xfrm>
        <a:graphic>
          <a:graphicData uri="http://schemas.openxmlformats.org/drawingml/2006/table">
            <a:tbl>
              <a:tblPr/>
              <a:tblGrid>
                <a:gridCol w="1080120"/>
              </a:tblGrid>
              <a:tr h="41691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39 + 5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106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82 + 9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106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18 + 5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106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78 + 6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4869160" y="488449"/>
            <a:ext cx="158417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(8 + 5) +23 =                                  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16 + (6 + 8) =                                  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39 – (8 + 4) =                                   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9 + 7 +60 =                                       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1"/>
          <p:cNvSpPr>
            <a:spLocks noChangeArrowheads="1"/>
          </p:cNvSpPr>
          <p:nvPr/>
        </p:nvSpPr>
        <p:spPr bwMode="auto">
          <a:xfrm>
            <a:off x="4941168" y="2339752"/>
            <a:ext cx="158417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(8 + 5) +23 =                                  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16 + (6 + 8) =                                  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39 – (8 + 4) =                                   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9 + 7 +60 =                                       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1"/>
          <p:cNvSpPr>
            <a:spLocks noChangeArrowheads="1"/>
          </p:cNvSpPr>
          <p:nvPr/>
        </p:nvSpPr>
        <p:spPr bwMode="auto">
          <a:xfrm>
            <a:off x="4869160" y="3995936"/>
            <a:ext cx="158417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(8 + 5) +23 =                                  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16 + (6 + 8) =                                  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39 – (8 + 4) =                                   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9 + 7 +60 =                                       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1"/>
          <p:cNvSpPr>
            <a:spLocks noChangeArrowheads="1"/>
          </p:cNvSpPr>
          <p:nvPr/>
        </p:nvSpPr>
        <p:spPr bwMode="auto">
          <a:xfrm>
            <a:off x="4869160" y="5652120"/>
            <a:ext cx="158417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(8 + 5) +23 =                                  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16 + (6 + 8) =                                  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39 – (8 + 4) =                                   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9 + 7 +60 =                                       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1"/>
          <p:cNvSpPr>
            <a:spLocks noChangeArrowheads="1"/>
          </p:cNvSpPr>
          <p:nvPr/>
        </p:nvSpPr>
        <p:spPr bwMode="auto">
          <a:xfrm>
            <a:off x="4941168" y="7380312"/>
            <a:ext cx="158417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(8 + 5) +23 =                                  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16 + (6 + 8) =                                  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39 – (8 + 4) =                                   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9 + 7 +60 =                                       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 b="2659"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220" name="AutoShape 4" descr="image81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22" name="AutoShape 6" descr="image81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9224" name="Picture 8" descr="https://subject.com.ua/lesson/mathematics/mathematics2/mathematics2.files/image085.jpg"/>
          <p:cNvPicPr>
            <a:picLocks noChangeAspect="1" noChangeArrowheads="1"/>
          </p:cNvPicPr>
          <p:nvPr/>
        </p:nvPicPr>
        <p:blipFill>
          <a:blip r:embed="rId3" cstate="print"/>
          <a:srcRect t="18933" r="71913"/>
          <a:stretch>
            <a:fillRect/>
          </a:stretch>
        </p:blipFill>
        <p:spPr bwMode="auto">
          <a:xfrm>
            <a:off x="620688" y="1403648"/>
            <a:ext cx="1296144" cy="1264717"/>
          </a:xfrm>
          <a:prstGeom prst="rect">
            <a:avLst/>
          </a:prstGeom>
          <a:noFill/>
        </p:spPr>
      </p:pic>
      <p:pic>
        <p:nvPicPr>
          <p:cNvPr id="6" name="Picture 8" descr="https://subject.com.ua/lesson/mathematics/mathematics2/mathematics2.files/image085.jpg"/>
          <p:cNvPicPr>
            <a:picLocks noChangeAspect="1" noChangeArrowheads="1"/>
          </p:cNvPicPr>
          <p:nvPr/>
        </p:nvPicPr>
        <p:blipFill>
          <a:blip r:embed="rId3" cstate="print"/>
          <a:srcRect t="18933" r="71913"/>
          <a:stretch>
            <a:fillRect/>
          </a:stretch>
        </p:blipFill>
        <p:spPr bwMode="auto">
          <a:xfrm>
            <a:off x="2852936" y="1331640"/>
            <a:ext cx="1296144" cy="1264717"/>
          </a:xfrm>
          <a:prstGeom prst="rect">
            <a:avLst/>
          </a:prstGeom>
          <a:noFill/>
        </p:spPr>
      </p:pic>
      <p:pic>
        <p:nvPicPr>
          <p:cNvPr id="7" name="Picture 8" descr="https://subject.com.ua/lesson/mathematics/mathematics2/mathematics2.files/image085.jpg"/>
          <p:cNvPicPr>
            <a:picLocks noChangeAspect="1" noChangeArrowheads="1"/>
          </p:cNvPicPr>
          <p:nvPr/>
        </p:nvPicPr>
        <p:blipFill>
          <a:blip r:embed="rId3" cstate="print"/>
          <a:srcRect t="18933" r="71913"/>
          <a:stretch>
            <a:fillRect/>
          </a:stretch>
        </p:blipFill>
        <p:spPr bwMode="auto">
          <a:xfrm>
            <a:off x="5229200" y="1331640"/>
            <a:ext cx="1296144" cy="1264717"/>
          </a:xfrm>
          <a:prstGeom prst="rect">
            <a:avLst/>
          </a:prstGeom>
          <a:noFill/>
        </p:spPr>
      </p:pic>
      <p:pic>
        <p:nvPicPr>
          <p:cNvPr id="8" name="Picture 8" descr="https://subject.com.ua/lesson/mathematics/mathematics2/mathematics2.files/image085.jpg"/>
          <p:cNvPicPr>
            <a:picLocks noChangeAspect="1" noChangeArrowheads="1"/>
          </p:cNvPicPr>
          <p:nvPr/>
        </p:nvPicPr>
        <p:blipFill>
          <a:blip r:embed="rId3" cstate="print"/>
          <a:srcRect t="18933" r="71913"/>
          <a:stretch>
            <a:fillRect/>
          </a:stretch>
        </p:blipFill>
        <p:spPr bwMode="auto">
          <a:xfrm>
            <a:off x="620688" y="4572000"/>
            <a:ext cx="1296144" cy="1264717"/>
          </a:xfrm>
          <a:prstGeom prst="rect">
            <a:avLst/>
          </a:prstGeom>
          <a:noFill/>
        </p:spPr>
      </p:pic>
      <p:pic>
        <p:nvPicPr>
          <p:cNvPr id="9" name="Picture 8" descr="https://subject.com.ua/lesson/mathematics/mathematics2/mathematics2.files/image085.jpg"/>
          <p:cNvPicPr>
            <a:picLocks noChangeAspect="1" noChangeArrowheads="1"/>
          </p:cNvPicPr>
          <p:nvPr/>
        </p:nvPicPr>
        <p:blipFill>
          <a:blip r:embed="rId3" cstate="print"/>
          <a:srcRect t="18933" r="71913"/>
          <a:stretch>
            <a:fillRect/>
          </a:stretch>
        </p:blipFill>
        <p:spPr bwMode="auto">
          <a:xfrm>
            <a:off x="2924944" y="4644009"/>
            <a:ext cx="1296144" cy="1224136"/>
          </a:xfrm>
          <a:prstGeom prst="rect">
            <a:avLst/>
          </a:prstGeom>
          <a:noFill/>
        </p:spPr>
      </p:pic>
      <p:pic>
        <p:nvPicPr>
          <p:cNvPr id="10" name="Picture 8" descr="https://subject.com.ua/lesson/mathematics/mathematics2/mathematics2.files/image085.jpg"/>
          <p:cNvPicPr>
            <a:picLocks noChangeAspect="1" noChangeArrowheads="1"/>
          </p:cNvPicPr>
          <p:nvPr/>
        </p:nvPicPr>
        <p:blipFill>
          <a:blip r:embed="rId3" cstate="print"/>
          <a:srcRect t="18933" r="71913"/>
          <a:stretch>
            <a:fillRect/>
          </a:stretch>
        </p:blipFill>
        <p:spPr bwMode="auto">
          <a:xfrm>
            <a:off x="5085184" y="4644008"/>
            <a:ext cx="1296144" cy="1264717"/>
          </a:xfrm>
          <a:prstGeom prst="rect">
            <a:avLst/>
          </a:prstGeom>
          <a:noFill/>
        </p:spPr>
      </p:pic>
      <p:pic>
        <p:nvPicPr>
          <p:cNvPr id="11" name="Picture 8" descr="https://subject.com.ua/lesson/mathematics/mathematics2/mathematics2.files/image085.jpg"/>
          <p:cNvPicPr>
            <a:picLocks noChangeAspect="1" noChangeArrowheads="1"/>
          </p:cNvPicPr>
          <p:nvPr/>
        </p:nvPicPr>
        <p:blipFill>
          <a:blip r:embed="rId3" cstate="print"/>
          <a:srcRect t="18933" r="71913"/>
          <a:stretch>
            <a:fillRect/>
          </a:stretch>
        </p:blipFill>
        <p:spPr bwMode="auto">
          <a:xfrm>
            <a:off x="548680" y="7524328"/>
            <a:ext cx="1296144" cy="1264717"/>
          </a:xfrm>
          <a:prstGeom prst="rect">
            <a:avLst/>
          </a:prstGeom>
          <a:noFill/>
        </p:spPr>
      </p:pic>
      <p:pic>
        <p:nvPicPr>
          <p:cNvPr id="12" name="Picture 8" descr="https://subject.com.ua/lesson/mathematics/mathematics2/mathematics2.files/image085.jpg"/>
          <p:cNvPicPr>
            <a:picLocks noChangeAspect="1" noChangeArrowheads="1"/>
          </p:cNvPicPr>
          <p:nvPr/>
        </p:nvPicPr>
        <p:blipFill>
          <a:blip r:embed="rId3" cstate="print"/>
          <a:srcRect t="18933" r="71913"/>
          <a:stretch>
            <a:fillRect/>
          </a:stretch>
        </p:blipFill>
        <p:spPr bwMode="auto">
          <a:xfrm>
            <a:off x="2708920" y="7452320"/>
            <a:ext cx="1296144" cy="1264717"/>
          </a:xfrm>
          <a:prstGeom prst="rect">
            <a:avLst/>
          </a:prstGeom>
          <a:noFill/>
        </p:spPr>
      </p:pic>
      <p:pic>
        <p:nvPicPr>
          <p:cNvPr id="13" name="Picture 8" descr="https://subject.com.ua/lesson/mathematics/mathematics2/mathematics2.files/image085.jpg"/>
          <p:cNvPicPr>
            <a:picLocks noChangeAspect="1" noChangeArrowheads="1"/>
          </p:cNvPicPr>
          <p:nvPr/>
        </p:nvPicPr>
        <p:blipFill>
          <a:blip r:embed="rId3" cstate="print"/>
          <a:srcRect t="18933" r="71913"/>
          <a:stretch>
            <a:fillRect/>
          </a:stretch>
        </p:blipFill>
        <p:spPr bwMode="auto">
          <a:xfrm>
            <a:off x="4941168" y="7524328"/>
            <a:ext cx="1296144" cy="12647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1243</Words>
  <Application>Microsoft Office PowerPoint</Application>
  <PresentationFormat>Экран (4:3)</PresentationFormat>
  <Paragraphs>203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556</dc:creator>
  <cp:lastModifiedBy>556</cp:lastModifiedBy>
  <cp:revision>9</cp:revision>
  <dcterms:created xsi:type="dcterms:W3CDTF">2019-11-17T14:28:07Z</dcterms:created>
  <dcterms:modified xsi:type="dcterms:W3CDTF">2019-11-17T15:56:25Z</dcterms:modified>
</cp:coreProperties>
</file>