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sldIdLst>
    <p:sldId id="270" r:id="rId2"/>
    <p:sldId id="256" r:id="rId3"/>
    <p:sldId id="257" r:id="rId4"/>
    <p:sldId id="260" r:id="rId5"/>
    <p:sldId id="261" r:id="rId6"/>
    <p:sldId id="262" r:id="rId7"/>
    <p:sldId id="263" r:id="rId8"/>
    <p:sldId id="264" r:id="rId9"/>
    <p:sldId id="271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0" d="100"/>
          <a:sy n="60" d="100"/>
        </p:scale>
        <p:origin x="-150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892B-D369-44C6-975A-C7A069A3457B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080973-DC4C-478F-8622-BA48992E2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892B-D369-44C6-975A-C7A069A3457B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0973-DC4C-478F-8622-BA48992E2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892B-D369-44C6-975A-C7A069A3457B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0973-DC4C-478F-8622-BA48992E2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Объект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892B-D369-44C6-975A-C7A069A3457B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A080973-DC4C-478F-8622-BA48992E2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892B-D369-44C6-975A-C7A069A3457B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0973-DC4C-478F-8622-BA48992E2472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892B-D369-44C6-975A-C7A069A3457B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0973-DC4C-478F-8622-BA48992E2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Объект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892B-D369-44C6-975A-C7A069A3457B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A080973-DC4C-478F-8622-BA48992E2472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892B-D369-44C6-975A-C7A069A3457B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0973-DC4C-478F-8622-BA48992E2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892B-D369-44C6-975A-C7A069A3457B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0973-DC4C-478F-8622-BA48992E2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Объект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892B-D369-44C6-975A-C7A069A3457B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0973-DC4C-478F-8622-BA48992E2472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6892B-D369-44C6-975A-C7A069A3457B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080973-DC4C-478F-8622-BA48992E2472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0416892B-D369-44C6-975A-C7A069A3457B}" type="datetimeFigureOut">
              <a:rPr lang="ru-RU" smtClean="0"/>
              <a:t>09.12.2019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A080973-DC4C-478F-8622-BA48992E2472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260648"/>
            <a:ext cx="8928992" cy="6408711"/>
          </a:xfrm>
        </p:spPr>
      </p:pic>
    </p:spTree>
    <p:extLst>
      <p:ext uri="{BB962C8B-B14F-4D97-AF65-F5344CB8AC3E}">
        <p14:creationId xmlns:p14="http://schemas.microsoft.com/office/powerpoint/2010/main" val="1686360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070C0"/>
                </a:solidFill>
              </a:rPr>
              <a:t>Наша творчість </a:t>
            </a:r>
            <a:r>
              <a:rPr lang="uk-UA" b="1" dirty="0" smtClean="0">
                <a:solidFill>
                  <a:srgbClr val="0070C0"/>
                </a:solidFill>
              </a:rPr>
              <a:t>              Наш </a:t>
            </a:r>
            <a:r>
              <a:rPr lang="uk-UA" b="1" dirty="0">
                <a:solidFill>
                  <a:srgbClr val="0070C0"/>
                </a:solidFill>
              </a:rPr>
              <a:t>клас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1340768"/>
            <a:ext cx="4464496" cy="45259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218045" y="1910747"/>
            <a:ext cx="5135893" cy="385192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6051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7030A0"/>
                </a:solidFill>
              </a:rPr>
              <a:t>Осередок гри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0" y="1844824"/>
            <a:ext cx="4339208" cy="866726"/>
          </a:xfrm>
        </p:spPr>
        <p:txBody>
          <a:bodyPr>
            <a:normAutofit fontScale="25000" lnSpcReduction="20000"/>
          </a:bodyPr>
          <a:lstStyle/>
          <a:p>
            <a:r>
              <a:rPr lang="uk-UA" sz="11000" b="1" dirty="0">
                <a:solidFill>
                  <a:srgbClr val="7030A0"/>
                </a:solidFill>
              </a:rPr>
              <a:t>Осередок відпочинку </a:t>
            </a:r>
            <a:endParaRPr lang="ru-RU" sz="11000" b="1" dirty="0">
              <a:solidFill>
                <a:srgbClr val="7030A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1500" y="2168860"/>
            <a:ext cx="4896544" cy="36724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786001" y="2401421"/>
            <a:ext cx="4114994" cy="39888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701096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FF0000"/>
                </a:solidFill>
              </a:rPr>
              <a:t>Місце для ранкових зустрічей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268760"/>
            <a:ext cx="4824536" cy="489654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923326" y="1781530"/>
            <a:ext cx="4373388" cy="377989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707974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50"/>
                </a:solidFill>
              </a:rPr>
              <a:t>Осередок читача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508104" y="1196752"/>
            <a:ext cx="3403104" cy="2162870"/>
          </a:xfrm>
        </p:spPr>
        <p:txBody>
          <a:bodyPr/>
          <a:lstStyle/>
          <a:p>
            <a:r>
              <a:rPr lang="uk-UA" b="1" dirty="0">
                <a:solidFill>
                  <a:srgbClr val="00B050"/>
                </a:solidFill>
              </a:rPr>
              <a:t>Осередок </a:t>
            </a:r>
          </a:p>
          <a:p>
            <a:r>
              <a:rPr lang="uk-UA" b="1" dirty="0">
                <a:solidFill>
                  <a:srgbClr val="00B050"/>
                </a:solidFill>
              </a:rPr>
              <a:t>навчальних </a:t>
            </a:r>
          </a:p>
          <a:p>
            <a:r>
              <a:rPr lang="uk-UA" b="1" dirty="0">
                <a:solidFill>
                  <a:srgbClr val="00B050"/>
                </a:solidFill>
              </a:rPr>
              <a:t>матеріалів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09798" y="1556792"/>
            <a:ext cx="5184576" cy="4779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33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>
                <a:solidFill>
                  <a:srgbClr val="0070C0"/>
                </a:solidFill>
              </a:rPr>
              <a:t>Дякуємо за увагу !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508" y="1664804"/>
            <a:ext cx="4968552" cy="417646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492896"/>
            <a:ext cx="4283968" cy="350785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553230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332656"/>
            <a:ext cx="4254624" cy="1440160"/>
          </a:xfrm>
        </p:spPr>
        <p:txBody>
          <a:bodyPr>
            <a:normAutofit/>
          </a:bodyPr>
          <a:lstStyle/>
          <a:p>
            <a:pPr algn="ctr"/>
            <a:r>
              <a:rPr lang="uk-UA" sz="4000" dirty="0" err="1" smtClean="0">
                <a:solidFill>
                  <a:srgbClr val="0070C0"/>
                </a:solidFill>
              </a:rPr>
              <a:t>Петрівський</a:t>
            </a:r>
            <a:r>
              <a:rPr lang="uk-UA" sz="4000" dirty="0" smtClean="0">
                <a:solidFill>
                  <a:srgbClr val="0070C0"/>
                </a:solidFill>
              </a:rPr>
              <a:t> НВК</a:t>
            </a:r>
            <a:endParaRPr lang="ru-RU" sz="4000" dirty="0">
              <a:solidFill>
                <a:srgbClr val="0070C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76872"/>
            <a:ext cx="2742456" cy="3600400"/>
          </a:xfrm>
        </p:spPr>
        <p:txBody>
          <a:bodyPr>
            <a:normAutofit/>
          </a:bodyPr>
          <a:lstStyle/>
          <a:p>
            <a:r>
              <a:rPr lang="uk-UA" sz="4800" dirty="0" smtClean="0">
                <a:solidFill>
                  <a:srgbClr val="006600"/>
                </a:solidFill>
              </a:rPr>
              <a:t>Ласкаво просимо до 2 класу</a:t>
            </a:r>
            <a:endParaRPr lang="ru-RU" sz="4800" dirty="0">
              <a:solidFill>
                <a:srgbClr val="0066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447256" y="1385392"/>
            <a:ext cx="6381328" cy="4131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18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09" y="404661"/>
            <a:ext cx="8784977" cy="6120682"/>
          </a:xfrm>
        </p:spPr>
      </p:pic>
    </p:spTree>
    <p:extLst>
      <p:ext uri="{BB962C8B-B14F-4D97-AF65-F5344CB8AC3E}">
        <p14:creationId xmlns:p14="http://schemas.microsoft.com/office/powerpoint/2010/main" val="3710674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70C0"/>
                </a:solidFill>
              </a:rPr>
              <a:t>Осередок вчителя 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077187" y="595221"/>
            <a:ext cx="4917618" cy="6840761"/>
          </a:xfrm>
        </p:spPr>
      </p:pic>
    </p:spTree>
    <p:extLst>
      <p:ext uri="{BB962C8B-B14F-4D97-AF65-F5344CB8AC3E}">
        <p14:creationId xmlns:p14="http://schemas.microsoft.com/office/powerpoint/2010/main" val="682763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50"/>
                </a:solidFill>
              </a:rPr>
              <a:t>Робоча зона </a:t>
            </a:r>
            <a:endParaRPr lang="ru-RU" dirty="0"/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144524" y="1952837"/>
            <a:ext cx="5184576" cy="3816424"/>
          </a:xfr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30617" y="1551087"/>
            <a:ext cx="5282952" cy="4718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289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b="1" dirty="0">
                <a:solidFill>
                  <a:srgbClr val="7030A0"/>
                </a:solidFill>
              </a:rPr>
              <a:t>Стіна </a:t>
            </a:r>
            <a:r>
              <a:rPr lang="uk-UA" b="1" dirty="0" smtClean="0">
                <a:solidFill>
                  <a:srgbClr val="7030A0"/>
                </a:solidFill>
              </a:rPr>
              <a:t>слів                                 Наші </a:t>
            </a:r>
            <a:r>
              <a:rPr lang="uk-UA" b="1" dirty="0">
                <a:solidFill>
                  <a:srgbClr val="7030A0"/>
                </a:solidFill>
              </a:rPr>
              <a:t>проекти </a:t>
            </a:r>
            <a:r>
              <a:rPr lang="ru-RU" b="1" dirty="0">
                <a:solidFill>
                  <a:srgbClr val="7030A0"/>
                </a:solidFill>
              </a:rPr>
              <a:t/>
            </a:r>
            <a:br>
              <a:rPr lang="ru-RU" b="1" dirty="0">
                <a:solidFill>
                  <a:srgbClr val="7030A0"/>
                </a:solidFill>
              </a:rPr>
            </a:br>
            <a:endParaRPr lang="ru-RU" dirty="0"/>
          </a:p>
        </p:txBody>
      </p:sp>
      <p:pic>
        <p:nvPicPr>
          <p:cNvPr id="4" name="Содержимое 3" descr="20180913_11323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9512" y="1196752"/>
            <a:ext cx="4842164" cy="290529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Рисунок 4" descr="20180913_113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71600" y="4400508"/>
            <a:ext cx="4048153" cy="242889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1268760"/>
            <a:ext cx="3548209" cy="4988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12594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FF0000"/>
                </a:solidFill>
              </a:rPr>
              <a:t>Наші правила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932040" y="1628800"/>
            <a:ext cx="3915544" cy="792088"/>
          </a:xfrm>
        </p:spPr>
        <p:txBody>
          <a:bodyPr>
            <a:normAutofit/>
          </a:bodyPr>
          <a:lstStyle/>
          <a:p>
            <a:r>
              <a:rPr lang="uk-UA" sz="4000" b="1" dirty="0">
                <a:solidFill>
                  <a:srgbClr val="FF0000"/>
                </a:solidFill>
              </a:rPr>
              <a:t>Коло вибору </a:t>
            </a:r>
            <a:endParaRPr lang="ru-RU" sz="4000" b="1" dirty="0">
              <a:solidFill>
                <a:srgbClr val="FF0000"/>
              </a:solidFill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179512" y="1556792"/>
            <a:ext cx="4683604" cy="443711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033795" y="2564904"/>
            <a:ext cx="4110203" cy="30826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7422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uk-UA" b="1" dirty="0">
                <a:solidFill>
                  <a:srgbClr val="00B050"/>
                </a:solidFill>
              </a:rPr>
              <a:t>Осередок </a:t>
            </a:r>
            <a:r>
              <a:rPr lang="uk-UA" b="1" dirty="0" smtClean="0">
                <a:solidFill>
                  <a:srgbClr val="00B050"/>
                </a:solidFill>
              </a:rPr>
              <a:t>новин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251520" y="1307765"/>
            <a:ext cx="4896544" cy="4525962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538264" y="1950566"/>
            <a:ext cx="5612085" cy="324036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360097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dirty="0">
                <a:solidFill>
                  <a:srgbClr val="00B050"/>
                </a:solidFill>
              </a:rPr>
              <a:t>Куточок настрою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395536" y="1412776"/>
            <a:ext cx="6984776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748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60</TotalTime>
  <Words>44</Words>
  <Application>Microsoft Office PowerPoint</Application>
  <PresentationFormat>Экран (4:3)</PresentationFormat>
  <Paragraphs>18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Трек</vt:lpstr>
      <vt:lpstr>Презентация PowerPoint</vt:lpstr>
      <vt:lpstr>Петрівський НВК</vt:lpstr>
      <vt:lpstr>Презентация PowerPoint</vt:lpstr>
      <vt:lpstr>Осередок вчителя </vt:lpstr>
      <vt:lpstr>Робоча зона </vt:lpstr>
      <vt:lpstr>Стіна слів                                 Наші проекти  </vt:lpstr>
      <vt:lpstr>Наші правила</vt:lpstr>
      <vt:lpstr>Осередок новин</vt:lpstr>
      <vt:lpstr>Куточок настрою</vt:lpstr>
      <vt:lpstr>Наша творчість               Наш клас </vt:lpstr>
      <vt:lpstr>Осередок гри</vt:lpstr>
      <vt:lpstr>Місце для ранкових зустрічей </vt:lpstr>
      <vt:lpstr>Осередок читача</vt:lpstr>
      <vt:lpstr>Дякуємо за увагу !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Петрівський НВК</dc:title>
  <dc:creator>Lenovo</dc:creator>
  <cp:lastModifiedBy>Lenovo</cp:lastModifiedBy>
  <cp:revision>10</cp:revision>
  <dcterms:created xsi:type="dcterms:W3CDTF">2019-12-06T15:57:12Z</dcterms:created>
  <dcterms:modified xsi:type="dcterms:W3CDTF">2019-12-09T18:26:34Z</dcterms:modified>
</cp:coreProperties>
</file>