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aleway"/>
      <p:regular r:id="rId17"/>
      <p:bold r:id="rId18"/>
      <p:italic r:id="rId19"/>
      <p:boldItalic r:id="rId20"/>
    </p:embeddedFont>
    <p:embeddedFont>
      <p:font typeface="La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boldItalic.fntdata"/><Relationship Id="rId11" Type="http://schemas.openxmlformats.org/officeDocument/2006/relationships/slide" Target="slides/slide6.xml"/><Relationship Id="rId22" Type="http://schemas.openxmlformats.org/officeDocument/2006/relationships/font" Target="fonts/Lato-bold.fntdata"/><Relationship Id="rId10" Type="http://schemas.openxmlformats.org/officeDocument/2006/relationships/slide" Target="slides/slide5.xml"/><Relationship Id="rId21" Type="http://schemas.openxmlformats.org/officeDocument/2006/relationships/font" Target="fonts/Lato-regular.fntdata"/><Relationship Id="rId13" Type="http://schemas.openxmlformats.org/officeDocument/2006/relationships/slide" Target="slides/slide8.xml"/><Relationship Id="rId24" Type="http://schemas.openxmlformats.org/officeDocument/2006/relationships/font" Target="fonts/Lato-boldItalic.fntdata"/><Relationship Id="rId12" Type="http://schemas.openxmlformats.org/officeDocument/2006/relationships/slide" Target="slides/slide7.xml"/><Relationship Id="rId23" Type="http://schemas.openxmlformats.org/officeDocument/2006/relationships/font" Target="fonts/La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italic.fntdata"/><Relationship Id="rId6" Type="http://schemas.openxmlformats.org/officeDocument/2006/relationships/slide" Target="slides/slide1.xml"/><Relationship Id="rId18" Type="http://schemas.openxmlformats.org/officeDocument/2006/relationships/font" Target="fonts/Raleway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2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7" name="Google Shape;77;p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" name="Google Shape;79;p12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" name="Google Shape;27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8" name="Google Shape;28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" name="Google Shape;30;p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oogle Shape;34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5" name="Google Shape;35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" name="Google Shape;37;p6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" name="Google Shape;41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2" name="Google Shape;42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" name="Google Shape;44;p7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0" name="Google Shape;50;p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1" name="Google Shape;51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" name="Google Shape;53;p8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" name="Google Shape;57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8" name="Google Shape;58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9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5" name="Google Shape;65;p10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6" name="Google Shape;66;p1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8" name="Google Shape;68;p10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9" name="Google Shape;69;p10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70" name="Google Shape;70;p10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i="0" sz="2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b="0" i="0" sz="13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ru"/>
              <a:t>Зорові тренажери. Чому і як можна відновити зір</a:t>
            </a:r>
            <a:endParaRPr>
              <a:solidFill>
                <a:schemeClr val="lt1"/>
              </a:solidFill>
              <a:highlight>
                <a:schemeClr val="lt1"/>
              </a:highlight>
            </a:endParaRPr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1455902" y="13750845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0" y="3435918"/>
            <a:ext cx="9144000" cy="10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latin typeface="Lato"/>
                <a:ea typeface="Lato"/>
                <a:cs typeface="Lato"/>
                <a:sym typeface="Lato"/>
              </a:rPr>
              <a:t>Підготувала учениця 9 класу</a:t>
            </a:r>
            <a:endParaRPr sz="27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latin typeface="Lato"/>
                <a:ea typeface="Lato"/>
                <a:cs typeface="Lato"/>
                <a:sym typeface="Lato"/>
              </a:rPr>
              <a:t>Фенно Вікторія</a:t>
            </a:r>
            <a:endParaRPr sz="27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/>
          <p:nvPr>
            <p:ph type="title"/>
          </p:nvPr>
        </p:nvSpPr>
        <p:spPr>
          <a:xfrm>
            <a:off x="1269777" y="13857014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137" name="Google Shape;137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i="1" lang="ru" sz="1700"/>
              <a:t>Для кращого ефекту під час носіння перфорованих окулярів для очей варто переводити зір на різні об`єкти, розглядати предмети на різних відстанях, а не дивитися в одну точку. З ними вільно можна займатися звичними речами та змушувати м`язи очей виконувати роботу.</a:t>
            </a:r>
            <a:endParaRPr i="1" sz="17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rPr i="1" lang="ru" sz="1700"/>
              <a:t>За умови правильного використання окуляри-тренажери для очей можуть відновити нормальну роботу зору та позбавити багатьох неприємних симптомів</a:t>
            </a:r>
            <a:endParaRPr i="1" sz="1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52400"/>
            <a:ext cx="9144000" cy="5295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833359" y="107925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/>
              <a:t>Окулярами-тренажерами для очей називають спеціальні окуляри з перфорацією (окуляри з дірочками), які використовують для тренування та покращення зору. Саме них мають на увазі в першу чергу, коли говорять про зорові тренажери.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36330" y="-7625"/>
            <a:ext cx="928033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1336500" y="1454847"/>
            <a:ext cx="6471000" cy="223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2900"/>
              <a:t>Перфораційні окуляри дозволяють правильно розподілити навантаження між м`язами очей – розслабити перенапружені і навантажити ослаблені зони. Такі окуляри-тренажери дозволяють усунути втому очей, інколи ж і посилити гостроту зору. Їхній секрет – в особливому розташуванні отворів.</a:t>
            </a:r>
            <a:endParaRPr sz="2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80555"/>
              <a:buNone/>
            </a:pPr>
            <a:r>
              <a:rPr lang="ru"/>
              <a:t>Коли використовувати окуляри-тренажери для очей</a:t>
            </a:r>
            <a:endParaRPr sz="1600"/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727650" y="2280804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300"/>
              <a:buNone/>
            </a:pPr>
            <a:r>
              <a:rPr b="1" i="1" lang="ru" sz="2500">
                <a:solidFill>
                  <a:schemeClr val="dk2"/>
                </a:solidFill>
              </a:rPr>
              <a:t>Перфораційні окуляри-тренажери підходять не всім, для їх застосування існують певні показання.</a:t>
            </a:r>
            <a:endParaRPr b="1" i="1" sz="25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43075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4444"/>
              <a:buNone/>
            </a:pPr>
            <a:r>
              <a:rPr lang="ru"/>
              <a:t>Вони здатні покращити зір і допомогти при:</a:t>
            </a:r>
            <a:r>
              <a:rPr i="1" lang="ru" sz="2000"/>
              <a:t>перенапрузі очних м`язів – окуляри з дірочками допоможуть зняти втому очей після тривалої роботи за комп`ютером, читання або перегляду телевізора та позбутися симптомів подразнення, почервоніння, різання в очах, світлобоязні і навіть головного болю, спричиненого зоровою перевтомою;</a:t>
            </a:r>
            <a:endParaRPr i="1"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4444"/>
              <a:buNone/>
            </a:pPr>
            <a:r>
              <a:rPr i="1" lang="ru" sz="2000"/>
              <a:t>короткозорості та далекозорості;</a:t>
            </a:r>
            <a:endParaRPr i="1"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4444"/>
              <a:buNone/>
            </a:pPr>
            <a:r>
              <a:rPr i="1" lang="ru" sz="2000"/>
              <a:t>астигматизмі;</a:t>
            </a:r>
            <a:endParaRPr i="1"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4444"/>
              <a:buNone/>
            </a:pPr>
            <a:r>
              <a:rPr i="1" lang="ru" sz="2000"/>
              <a:t>пресбіопії;</a:t>
            </a:r>
            <a:endParaRPr i="1"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4444"/>
              <a:buNone/>
            </a:pPr>
            <a:r>
              <a:rPr i="1" lang="ru" sz="2000"/>
              <a:t>різної гостроти зору очей – анізометропії.</a:t>
            </a:r>
            <a:endParaRPr i="1" sz="2000"/>
          </a:p>
        </p:txBody>
      </p:sp>
      <p:sp>
        <p:nvSpPr>
          <p:cNvPr id="120" name="Google Shape;120;p19"/>
          <p:cNvSpPr txBox="1"/>
          <p:nvPr>
            <p:ph idx="1" type="body"/>
          </p:nvPr>
        </p:nvSpPr>
        <p:spPr>
          <a:xfrm flipH="1" rot="10800000">
            <a:off x="727650" y="14824475"/>
            <a:ext cx="7100100" cy="7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729450" y="0"/>
            <a:ext cx="5421900" cy="193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/>
              <a:t>Основні правила застосування окулярів-тренажерів для очей:</a:t>
            </a:r>
            <a:endParaRPr/>
          </a:p>
        </p:txBody>
      </p:sp>
      <p:pic>
        <p:nvPicPr>
          <p:cNvPr id="126" name="Google Shape;12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450" y="1932600"/>
            <a:ext cx="6100851" cy="29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>
            <p:ph type="title"/>
          </p:nvPr>
        </p:nvSpPr>
        <p:spPr>
          <a:xfrm>
            <a:off x="784868" y="107925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i="1" lang="ru" sz="2500"/>
              <a:t>носити окуляри з дірочками потрібно не більше двох годин на день;</a:t>
            </a:r>
            <a:endParaRPr i="1" sz="2500"/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i="1" lang="ru" sz="2500"/>
              <a:t>використовувати лише в умовах хорошої освітленості, адже вони обмежують надходження світла до очей;</a:t>
            </a:r>
            <a:endParaRPr i="1" sz="2500"/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i="1" lang="ru" sz="2500"/>
              <a:t>не користуватися гострими та небезпечними предметами під час носіння дірчастих окулярів;</a:t>
            </a:r>
            <a:endParaRPr i="1" sz="2500"/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i="1" lang="ru" sz="2500"/>
              <a:t>при використанні окулярів-тренажерів для зняття втоми очей їх слід надягати на 10 хвилин щогодини напруженої роботи (наприклад, при роботі за комп`ютером);</a:t>
            </a:r>
            <a:endParaRPr i="1"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