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A378DF5-610A-495F-AA2E-C65DB5308C6F}">
          <p14:sldIdLst>
            <p14:sldId id="258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1025" y="2162175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1025" y="2847975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2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676400"/>
            <a:ext cx="1828800" cy="4876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676400"/>
            <a:ext cx="5334000" cy="4876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75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12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5589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682875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682875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9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77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08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7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1199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8349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6764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682875"/>
            <a:ext cx="7315200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rgbClr val="CC0099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НАША ПЛАНЕТА ЗЕМЛЯ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1" y="6021288"/>
            <a:ext cx="6084169" cy="720080"/>
          </a:xfrm>
        </p:spPr>
        <p:txBody>
          <a:bodyPr/>
          <a:lstStyle/>
          <a:p>
            <a:r>
              <a:rPr lang="uk-UA" sz="1600" dirty="0" smtClean="0">
                <a:solidFill>
                  <a:srgbClr val="FFFF00"/>
                </a:solidFill>
              </a:rPr>
              <a:t>ПРОЕКТ ЗРОБИЛА </a:t>
            </a:r>
            <a:r>
              <a:rPr lang="uk-UA" sz="1600" dirty="0" smtClean="0">
                <a:solidFill>
                  <a:srgbClr val="FFFF00"/>
                </a:solidFill>
              </a:rPr>
              <a:t>УЧЕНИЦЯ </a:t>
            </a:r>
            <a:r>
              <a:rPr lang="uk-UA" sz="1600" dirty="0" smtClean="0">
                <a:solidFill>
                  <a:srgbClr val="FFFF00"/>
                </a:solidFill>
              </a:rPr>
              <a:t>5 КЛАСУ Процька Анна 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4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Цікаві факти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82875"/>
            <a:ext cx="7478216" cy="398648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1)Незвичайним є факт, що всі планети Сонячної </a:t>
            </a:r>
          </a:p>
          <a:p>
            <a:pPr marL="0" indent="0">
              <a:buNone/>
            </a:pPr>
            <a:r>
              <a:rPr lang="uk-UA" dirty="0"/>
              <a:t>к</a:t>
            </a:r>
            <a:r>
              <a:rPr lang="uk-UA" dirty="0" smtClean="0"/>
              <a:t>рім нашої носять імена з грецької та римської міфології.</a:t>
            </a:r>
          </a:p>
          <a:p>
            <a:pPr marL="0" indent="0">
              <a:buNone/>
            </a:pPr>
            <a:r>
              <a:rPr lang="ru-RU" b="1" dirty="0" smtClean="0"/>
              <a:t>2)</a:t>
            </a:r>
            <a:r>
              <a:rPr lang="ru-RU" b="1" dirty="0" smtClean="0">
                <a:solidFill>
                  <a:schemeClr val="tx1"/>
                </a:solidFill>
              </a:rPr>
              <a:t>Земля</a:t>
            </a:r>
            <a:r>
              <a:rPr lang="ru-RU" dirty="0">
                <a:solidFill>
                  <a:schemeClr val="tx1"/>
                </a:solidFill>
              </a:rPr>
              <a:t> з'явилась понад 4,5 млрд років тому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45050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694240" cy="463636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3)Якщо історію Землі стиснути до   24год. то життя з*явилося о четвертій годині ранку, а наземні рослини о 10:24 вечора. В 11:41 вечора в наслідок страшної катастрофи вимерли б динозаври,а людська історія почалася б лише в 11:58:43 вечора.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089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398647" cy="465423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4) Доба має менше 24 год.</a:t>
            </a:r>
          </a:p>
          <a:p>
            <a:pPr marL="0" indent="0">
              <a:buNone/>
            </a:pPr>
            <a:r>
              <a:rPr lang="ru-RU" dirty="0" smtClean="0"/>
              <a:t>5)За точними підрахунками, повний оберт навколо осі наша планета здійснює за 23 год. і 56 хв. Така ж ситуація і з тривалістю року. Оберт навколо Сонця триває понад 365 днів і 6 год. Через це кожні 4 роки у лютому додається ще один — 29 день. Такий рік має назву високосний.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3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39"/>
            <a:ext cx="8064896" cy="456436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6)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 частка Землі — залізо, кисень, кремній і магній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7)Якщо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розкласти планету на склад, вона матиме: заліза - 32,1%, кисню - 30,1% , кремнію - 15,1% і магнію - 13,9%. Проте 88% заліза знаходиться у земному ядрі. На поверхні земної кори найбільше кисню – 47%.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28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9685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Земля має найкраще розташування у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космосі</a:t>
            </a:r>
            <a:r>
              <a:rPr lang="ru-RU" dirty="0" smtClean="0"/>
              <a:t>.9)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астрономічної точки зору, наша планета займає найбільш вдале місце для зародження і підтримання життя. Так, орбіта навколо Сонця знаходиться у межах зони з температурою, яка підтримує існування води у рідкому стані. Вчені вважають цей фактор вирішальним в існуванні форм життя.</a:t>
            </a:r>
          </a:p>
        </p:txBody>
      </p:sp>
    </p:spTree>
    <p:extLst>
      <p:ext uri="{BB962C8B-B14F-4D97-AF65-F5344CB8AC3E}">
        <p14:creationId xmlns:p14="http://schemas.microsoft.com/office/powerpoint/2010/main" val="32095972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59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Що це таке Земля?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Ми всі живемо на планеті земля. Що таке планета?</a:t>
            </a:r>
          </a:p>
          <a:p>
            <a:r>
              <a:rPr lang="uk-UA" sz="2400" dirty="0" smtClean="0"/>
              <a:t>Уяви собі велечезний м*яч тільки зроблений він не з гуми і на ньому є річки і моря, гори і долини, на ньому ростуть дерева і мешкають люди і тварини.</a:t>
            </a:r>
          </a:p>
        </p:txBody>
      </p:sp>
    </p:spTree>
    <p:extLst>
      <p:ext uri="{BB962C8B-B14F-4D97-AF65-F5344CB8AC3E}">
        <p14:creationId xmlns:p14="http://schemas.microsoft.com/office/powerpoint/2010/main" val="303663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Земля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348880"/>
            <a:ext cx="8964488" cy="4509120"/>
          </a:xfrm>
        </p:spPr>
        <p:txBody>
          <a:bodyPr/>
          <a:lstStyle/>
          <a:p>
            <a:r>
              <a:rPr lang="uk-UA" sz="2400" dirty="0" smtClean="0"/>
              <a:t>На малюнку зображена Земля такою якою вона виглядає з дуже далекої відстані.</a:t>
            </a:r>
          </a:p>
          <a:p>
            <a:r>
              <a:rPr lang="uk-UA" sz="2400" dirty="0" smtClean="0"/>
              <a:t> </a:t>
            </a:r>
            <a:r>
              <a:rPr lang="ru-RU" sz="2400" dirty="0" smtClean="0"/>
              <a:t>Білим кольором намальовано хмари. </a:t>
            </a:r>
          </a:p>
          <a:p>
            <a:r>
              <a:rPr lang="ru-RU" sz="2400" dirty="0" smtClean="0"/>
              <a:t>Жовтим і коричневим зображена суша. </a:t>
            </a:r>
          </a:p>
          <a:p>
            <a:r>
              <a:rPr lang="ru-RU" sz="2400" dirty="0" smtClean="0"/>
              <a:t>Зеленим ліси.</a:t>
            </a:r>
          </a:p>
          <a:p>
            <a:r>
              <a:rPr lang="ru-RU" sz="2400" dirty="0" smtClean="0"/>
              <a:t> Голубим вода – океани, моря і </a:t>
            </a:r>
          </a:p>
          <a:p>
            <a:pPr marL="0" indent="0">
              <a:buNone/>
            </a:pPr>
            <a:r>
              <a:rPr lang="ru-RU" sz="2400" dirty="0" smtClean="0"/>
              <a:t>Озера. Водою вкрита більша частина </a:t>
            </a:r>
          </a:p>
          <a:p>
            <a:pPr marL="0" indent="0">
              <a:buNone/>
            </a:pPr>
            <a:r>
              <a:rPr lang="uk-UA" sz="2400" dirty="0" smtClean="0"/>
              <a:t>Землі.</a:t>
            </a:r>
          </a:p>
          <a:p>
            <a:pPr marL="0" indent="0">
              <a:buNone/>
            </a:pPr>
            <a:r>
              <a:rPr lang="uk-UA" sz="2400" dirty="0" smtClean="0"/>
              <a:t>Її, ще називають голубою планетою.</a:t>
            </a:r>
            <a:endParaRPr lang="ru-RU" sz="24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79934"/>
            <a:ext cx="3563888" cy="267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96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Склад Землі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564904"/>
            <a:ext cx="7560840" cy="3870325"/>
          </a:xfrm>
        </p:spPr>
        <p:txBody>
          <a:bodyPr/>
          <a:lstStyle/>
          <a:p>
            <a:r>
              <a:rPr lang="uk-UA" dirty="0" smtClean="0"/>
              <a:t>З чого складається Земля?</a:t>
            </a:r>
          </a:p>
          <a:p>
            <a:r>
              <a:rPr lang="uk-UA" dirty="0" smtClean="0"/>
              <a:t>Земля складається з трьох шарів. </a:t>
            </a:r>
          </a:p>
          <a:p>
            <a:pPr marL="0" indent="0">
              <a:buNone/>
            </a:pPr>
            <a:r>
              <a:rPr lang="uk-UA" dirty="0" smtClean="0"/>
              <a:t>Учені які вивчають планети дали їм такі назви:</a:t>
            </a:r>
          </a:p>
          <a:p>
            <a:pPr marL="0" indent="0">
              <a:buNone/>
            </a:pPr>
            <a:r>
              <a:rPr lang="uk-UA" dirty="0" smtClean="0"/>
              <a:t>1) Ядро, 2) Мантія, 3) Земна кора.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538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315200" cy="715963"/>
          </a:xfrm>
        </p:spPr>
        <p:txBody>
          <a:bodyPr/>
          <a:lstStyle/>
          <a:p>
            <a:r>
              <a:rPr lang="uk-UA" dirty="0" smtClean="0"/>
              <a:t>        Земна кора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399" y="2636912"/>
            <a:ext cx="7315200" cy="3870325"/>
          </a:xfrm>
        </p:spPr>
        <p:txBody>
          <a:bodyPr/>
          <a:lstStyle/>
          <a:p>
            <a:r>
              <a:rPr lang="uk-UA" dirty="0" smtClean="0"/>
              <a:t>Земною корою називають верхній твердий шар Землі</a:t>
            </a:r>
          </a:p>
          <a:p>
            <a:r>
              <a:rPr lang="uk-UA" dirty="0" smtClean="0"/>
              <a:t>На земній корі </a:t>
            </a:r>
          </a:p>
          <a:p>
            <a:pPr marL="0" indent="0">
              <a:buNone/>
            </a:pPr>
            <a:r>
              <a:rPr lang="uk-UA" dirty="0" smtClean="0"/>
              <a:t>живуть люди і твари-</a:t>
            </a:r>
          </a:p>
          <a:p>
            <a:pPr marL="0" indent="0">
              <a:buNone/>
            </a:pPr>
            <a:r>
              <a:rPr lang="uk-UA" dirty="0" smtClean="0"/>
              <a:t>ни.</a:t>
            </a:r>
          </a:p>
          <a:p>
            <a:pPr marL="0" indent="0">
              <a:buNone/>
            </a:pPr>
            <a:endParaRPr lang="uk-UA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356992"/>
            <a:ext cx="3960440" cy="331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24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Мантія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5"/>
            <a:ext cx="7766248" cy="4348336"/>
          </a:xfrm>
        </p:spPr>
        <p:txBody>
          <a:bodyPr/>
          <a:lstStyle/>
          <a:p>
            <a:r>
              <a:rPr lang="uk-UA" dirty="0" smtClean="0"/>
              <a:t>Під земною корою знаходиться мантія.</a:t>
            </a:r>
          </a:p>
          <a:p>
            <a:pPr marL="0" indent="0">
              <a:buNone/>
            </a:pPr>
            <a:r>
              <a:rPr lang="uk-UA" dirty="0" smtClean="0"/>
              <a:t> Вона має більшу товщину і гаряча.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33954"/>
            <a:ext cx="6192688" cy="271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4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Ядро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20889"/>
            <a:ext cx="8126288" cy="4132312"/>
          </a:xfrm>
        </p:spPr>
        <p:txBody>
          <a:bodyPr/>
          <a:lstStyle/>
          <a:p>
            <a:r>
              <a:rPr lang="uk-UA" dirty="0" smtClean="0"/>
              <a:t>Ядро яке знаходиться в центрі землі і воно, ще гарячіше . Учені говорять, що Земля має кілька оболонок. Кам*яну оболонку називають літосферою. Океани,моря і озера це водна оболонка-гідросфера. Повітря це- атмосфера.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04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Атмосфера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Жителі землі – люди та тварини не </a:t>
            </a:r>
          </a:p>
          <a:p>
            <a:pPr marL="0" indent="0">
              <a:buNone/>
            </a:pPr>
            <a:r>
              <a:rPr lang="uk-UA" dirty="0" smtClean="0"/>
              <a:t>Можуть жити без повітря(атмосфери).</a:t>
            </a:r>
          </a:p>
          <a:p>
            <a:pPr marL="0" indent="0">
              <a:buNone/>
            </a:pPr>
            <a:r>
              <a:rPr lang="uk-UA" dirty="0" smtClean="0"/>
              <a:t>Наша планета Земля має атмосферу , а інші ні. Тому тільки на нашій планеті є живі особи.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647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Супутники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Наша планета Земля має один супутник. Його називають </a:t>
            </a:r>
            <a:r>
              <a:rPr lang="uk-UA" dirty="0" smtClean="0"/>
              <a:t>Місяць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705117"/>
            <a:ext cx="568863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9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1C2F3F"/>
      </a:lt2>
      <a:accent1>
        <a:srgbClr val="3A4750"/>
      </a:accent1>
      <a:accent2>
        <a:srgbClr val="40515B"/>
      </a:accent2>
      <a:accent3>
        <a:srgbClr val="FFFFFF"/>
      </a:accent3>
      <a:accent4>
        <a:srgbClr val="404040"/>
      </a:accent4>
      <a:accent5>
        <a:srgbClr val="AEB1B3"/>
      </a:accent5>
      <a:accent6>
        <a:srgbClr val="394952"/>
      </a:accent6>
      <a:hlink>
        <a:srgbClr val="296BA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371710"/>
        </a:lt2>
        <a:accent1>
          <a:srgbClr val="542216"/>
        </a:accent1>
        <a:accent2>
          <a:srgbClr val="21110E"/>
        </a:accent2>
        <a:accent3>
          <a:srgbClr val="FFFFFF"/>
        </a:accent3>
        <a:accent4>
          <a:srgbClr val="404040"/>
        </a:accent4>
        <a:accent5>
          <a:srgbClr val="B3ABAB"/>
        </a:accent5>
        <a:accent6>
          <a:srgbClr val="1D0E0C"/>
        </a:accent6>
        <a:hlink>
          <a:srgbClr val="84391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40515B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394952"/>
        </a:accent6>
        <a:hlink>
          <a:srgbClr val="4958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40515B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394952"/>
        </a:accent6>
        <a:hlink>
          <a:srgbClr val="296BA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40515B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394952"/>
        </a:accent6>
        <a:hlink>
          <a:srgbClr val="D8484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296BAF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24609E"/>
        </a:accent6>
        <a:hlink>
          <a:srgbClr val="D8484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296BAF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24609E"/>
        </a:accent6>
        <a:hlink>
          <a:srgbClr val="A3383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1C2F3F"/>
        </a:lt2>
        <a:accent1>
          <a:srgbClr val="3A4750"/>
        </a:accent1>
        <a:accent2>
          <a:srgbClr val="40515B"/>
        </a:accent2>
        <a:accent3>
          <a:srgbClr val="FFFFFF"/>
        </a:accent3>
        <a:accent4>
          <a:srgbClr val="404040"/>
        </a:accent4>
        <a:accent5>
          <a:srgbClr val="AEB1B3"/>
        </a:accent5>
        <a:accent6>
          <a:srgbClr val="394952"/>
        </a:accent6>
        <a:hlink>
          <a:srgbClr val="A3383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511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powerpoint-template-24</vt:lpstr>
      <vt:lpstr>   НАША ПЛАНЕТА ЗЕМЛЯ</vt:lpstr>
      <vt:lpstr>     Що це таке Земля?</vt:lpstr>
      <vt:lpstr>                  Земля</vt:lpstr>
      <vt:lpstr>       Склад Землі </vt:lpstr>
      <vt:lpstr>        Земна кора</vt:lpstr>
      <vt:lpstr>               Мантія </vt:lpstr>
      <vt:lpstr>                    Ядро</vt:lpstr>
      <vt:lpstr>            Атмосфера </vt:lpstr>
      <vt:lpstr>             Супутники</vt:lpstr>
      <vt:lpstr>          Цікаві факти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ПЛАНЕТА ЗЕМЛЯ</dc:title>
  <dc:creator>Яна</dc:creator>
  <cp:lastModifiedBy>Яна</cp:lastModifiedBy>
  <cp:revision>16</cp:revision>
  <dcterms:created xsi:type="dcterms:W3CDTF">2021-01-25T14:39:00Z</dcterms:created>
  <dcterms:modified xsi:type="dcterms:W3CDTF">2021-01-25T17:03:52Z</dcterms:modified>
</cp:coreProperties>
</file>