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933" r:id="rId3"/>
    <p:sldId id="945" r:id="rId4"/>
    <p:sldId id="946" r:id="rId5"/>
    <p:sldId id="940" r:id="rId6"/>
    <p:sldId id="941" r:id="rId7"/>
    <p:sldId id="947" r:id="rId8"/>
    <p:sldId id="942" r:id="rId9"/>
    <p:sldId id="953" r:id="rId10"/>
    <p:sldId id="952" r:id="rId11"/>
    <p:sldId id="954" r:id="rId12"/>
    <p:sldId id="955" r:id="rId13"/>
    <p:sldId id="956" r:id="rId14"/>
    <p:sldId id="355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Створення алгоритмів і програм з розгалуженнями з використанням змінних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8878B82B-B958-4BEE-9D6A-F9F721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Арканоїд</a:t>
            </a:r>
            <a:r>
              <a:rPr lang="uk-UA" dirty="0"/>
              <a:t>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Гравці «Платформа»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C7686-03C8-44AA-8668-A108A869FA7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Платформа, яка рухаються за стрілками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B194EC-8CB4-455E-AE93-E30B15F3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13" y="2502940"/>
            <a:ext cx="6027250" cy="3984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2F9ECA-0BB0-4AE0-A11B-4B19A46F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8" y="3460173"/>
            <a:ext cx="3352125" cy="13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Арканоїд</a:t>
            </a:r>
            <a:r>
              <a:rPr lang="uk-UA" dirty="0"/>
              <a:t>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М’яч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C7686-03C8-44AA-8668-A108A869FA7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Переміщується по екрану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381D17-7F1C-4792-AF46-C74F26D7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73" y="2560535"/>
            <a:ext cx="8259264" cy="38176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CE1F8E-C299-4882-B01D-139FEB262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63" y="3298599"/>
            <a:ext cx="2382399" cy="20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Арканоїд</a:t>
            </a:r>
            <a:r>
              <a:rPr lang="uk-UA" dirty="0"/>
              <a:t>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М’яч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C7686-03C8-44AA-8668-A108A869FA7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Відбивається від платформи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DA685C-FA86-4FF3-8B52-38591DDC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96" y="2482155"/>
            <a:ext cx="6963841" cy="409773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C9CAAFAE-1B7A-4547-8B1A-9BBF2919BB1F}"/>
              </a:ext>
            </a:extLst>
          </p:cNvPr>
          <p:cNvGrpSpPr/>
          <p:nvPr/>
        </p:nvGrpSpPr>
        <p:grpSpPr>
          <a:xfrm>
            <a:off x="644067" y="3702924"/>
            <a:ext cx="3352125" cy="2374507"/>
            <a:chOff x="644067" y="3702924"/>
            <a:chExt cx="3352125" cy="237450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B5CE1F8E-C299-4882-B01D-139FEB262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8496" y="3702924"/>
              <a:ext cx="1315330" cy="111468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1A30D73E-CE7B-4779-8F8B-6DE5A42E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067" y="4741622"/>
              <a:ext cx="3352125" cy="1335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3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Арканоїд</a:t>
            </a:r>
            <a:r>
              <a:rPr lang="uk-UA" dirty="0"/>
              <a:t>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М’яч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C7686-03C8-44AA-8668-A108A869FA78}"/>
              </a:ext>
            </a:extLst>
          </p:cNvPr>
          <p:cNvSpPr txBox="1"/>
          <p:nvPr/>
        </p:nvSpPr>
        <p:spPr>
          <a:xfrm>
            <a:off x="70929" y="186543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 зупиняється, коли торкнулись нижньої межі екрану (намальований об’єкт лінія)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133348-1DAD-40DE-8084-4C6C7E8E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34" y="2965000"/>
            <a:ext cx="5714132" cy="33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0682"/>
          <a:stretch/>
        </p:blipFill>
        <p:spPr bwMode="auto">
          <a:xfrm>
            <a:off x="9059316" y="1324316"/>
            <a:ext cx="2438775" cy="32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06115" y="4337399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4878"/>
          <a:stretch/>
        </p:blipFill>
        <p:spPr bwMode="auto">
          <a:xfrm>
            <a:off x="4430733" y="1366730"/>
            <a:ext cx="3419582" cy="30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5510" y="4347993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191" y="1307272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143" y="1296140"/>
            <a:ext cx="432048" cy="689116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33375"/>
          <a:stretch/>
        </p:blipFill>
        <p:spPr bwMode="auto">
          <a:xfrm>
            <a:off x="721692" y="1366730"/>
            <a:ext cx="2731402" cy="41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58" y="1366730"/>
            <a:ext cx="432048" cy="68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608" y="1372935"/>
            <a:ext cx="432048" cy="689116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F864F0A6-704A-4B41-8128-EAC28314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Створення алгоритмів і програм з розгалуженнями з використанням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Розрізняють дві форми структури розгалуження: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C56C2F81-ACEE-437E-877C-C537FBE2ED64}"/>
              </a:ext>
            </a:extLst>
          </p:cNvPr>
          <p:cNvSpPr/>
          <p:nvPr/>
        </p:nvSpPr>
        <p:spPr>
          <a:xfrm>
            <a:off x="72008" y="1850984"/>
            <a:ext cx="5972332" cy="9905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Неповне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39D9C33E-39DB-49A9-B455-CAA4892AFA7F}"/>
              </a:ext>
            </a:extLst>
          </p:cNvPr>
          <p:cNvSpPr/>
          <p:nvPr/>
        </p:nvSpPr>
        <p:spPr>
          <a:xfrm>
            <a:off x="6149820" y="1850984"/>
            <a:ext cx="5972332" cy="9905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Повне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78EFF4B-D6A6-4202-BFD8-0539C7DD3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8" y="3343804"/>
            <a:ext cx="5972332" cy="203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27F3B4-B952-4615-B904-E3967FA73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9820" y="3343804"/>
            <a:ext cx="5972330" cy="203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8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Створення алгоритмів і програм з розгалуженнями з використанням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4AEC1A-1742-4F69-A349-C3873A31BE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E30FE4-8F2D-41E4-B2A4-0C42E8ED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38" y="3169047"/>
            <a:ext cx="3676737" cy="2077356"/>
          </a:xfrm>
          <a:prstGeom prst="rect">
            <a:avLst/>
          </a:prstGeom>
        </p:spPr>
      </p:pic>
      <p:sp>
        <p:nvSpPr>
          <p:cNvPr id="9" name="Округлений прямокутник 6">
            <a:extLst>
              <a:ext uri="{FF2B5EF4-FFF2-40B4-BE49-F238E27FC236}">
                <a16:creationId xmlns:a16="http://schemas.microsoft.com/office/drawing/2014/main" xmlns="" id="{EFC17511-276C-41E8-899F-CA3BBA470FE2}"/>
              </a:ext>
            </a:extLst>
          </p:cNvPr>
          <p:cNvSpPr/>
          <p:nvPr/>
        </p:nvSpPr>
        <p:spPr>
          <a:xfrm>
            <a:off x="3303583" y="3210052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7">
            <a:extLst>
              <a:ext uri="{FF2B5EF4-FFF2-40B4-BE49-F238E27FC236}">
                <a16:creationId xmlns:a16="http://schemas.microsoft.com/office/drawing/2014/main" xmlns="" id="{79FF5DA9-215E-42B4-9104-42D6E1A159F0}"/>
              </a:ext>
            </a:extLst>
          </p:cNvPr>
          <p:cNvSpPr/>
          <p:nvPr/>
        </p:nvSpPr>
        <p:spPr>
          <a:xfrm>
            <a:off x="2252681" y="3867691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448C4B-B7AA-4FB0-83A7-C1295F451DCE}"/>
              </a:ext>
            </a:extLst>
          </p:cNvPr>
          <p:cNvSpPr txBox="1"/>
          <p:nvPr/>
        </p:nvSpPr>
        <p:spPr>
          <a:xfrm>
            <a:off x="5612291" y="2804576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BC59EC-8DBF-40BC-8533-13F5556F9557}"/>
              </a:ext>
            </a:extLst>
          </p:cNvPr>
          <p:cNvSpPr txBox="1"/>
          <p:nvPr/>
        </p:nvSpPr>
        <p:spPr>
          <a:xfrm>
            <a:off x="5612291" y="3455466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37315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Створення алгоритмів і програм з розгалуженнями з використанням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8262DB-B1D3-4649-818B-FEA573895B6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451B92-D6AE-43A5-9341-80D2ABDBA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31" y="2766944"/>
            <a:ext cx="3960440" cy="3254619"/>
          </a:xfrm>
          <a:prstGeom prst="rect">
            <a:avLst/>
          </a:prstGeom>
        </p:spPr>
      </p:pic>
      <p:sp>
        <p:nvSpPr>
          <p:cNvPr id="9" name="Округлений прямокутник 11">
            <a:extLst>
              <a:ext uri="{FF2B5EF4-FFF2-40B4-BE49-F238E27FC236}">
                <a16:creationId xmlns:a16="http://schemas.microsoft.com/office/drawing/2014/main" xmlns="" id="{1D694380-D4F6-4754-B274-9D9CC7C8570F}"/>
              </a:ext>
            </a:extLst>
          </p:cNvPr>
          <p:cNvSpPr/>
          <p:nvPr/>
        </p:nvSpPr>
        <p:spPr>
          <a:xfrm>
            <a:off x="3489563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>
            <a:extLst>
              <a:ext uri="{FF2B5EF4-FFF2-40B4-BE49-F238E27FC236}">
                <a16:creationId xmlns:a16="http://schemas.microsoft.com/office/drawing/2014/main" xmlns="" id="{71BA18A7-2D8B-4A25-8422-16C9895A51A0}"/>
              </a:ext>
            </a:extLst>
          </p:cNvPr>
          <p:cNvSpPr/>
          <p:nvPr/>
        </p:nvSpPr>
        <p:spPr>
          <a:xfrm>
            <a:off x="2438661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3">
            <a:extLst>
              <a:ext uri="{FF2B5EF4-FFF2-40B4-BE49-F238E27FC236}">
                <a16:creationId xmlns:a16="http://schemas.microsoft.com/office/drawing/2014/main" xmlns="" id="{D0A9483D-1316-474C-8F83-64EC108514E1}"/>
              </a:ext>
            </a:extLst>
          </p:cNvPr>
          <p:cNvSpPr/>
          <p:nvPr/>
        </p:nvSpPr>
        <p:spPr>
          <a:xfrm>
            <a:off x="2443327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A04F9C-716D-41FE-98E9-209F0664EE7B}"/>
              </a:ext>
            </a:extLst>
          </p:cNvPr>
          <p:cNvSpPr txBox="1"/>
          <p:nvPr/>
        </p:nvSpPr>
        <p:spPr>
          <a:xfrm>
            <a:off x="5798271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A2C383-0554-4620-BB63-F717A25084FB}"/>
              </a:ext>
            </a:extLst>
          </p:cNvPr>
          <p:cNvSpPr txBox="1"/>
          <p:nvPr/>
        </p:nvSpPr>
        <p:spPr>
          <a:xfrm>
            <a:off x="5798271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1C4BCD-0F85-4693-A1FC-216C1DD54160}"/>
              </a:ext>
            </a:extLst>
          </p:cNvPr>
          <p:cNvSpPr txBox="1"/>
          <p:nvPr/>
        </p:nvSpPr>
        <p:spPr>
          <a:xfrm>
            <a:off x="5798271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18944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Створення алгоритмів і програм з розгалуженнями з використанням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CF2264-04AD-4A17-AEAB-A3C73ABCD21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програмах, розроблених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поєднувати команди: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F9ACD2-2326-4D7E-A4FF-374EDF27F125}"/>
              </a:ext>
            </a:extLst>
          </p:cNvPr>
          <p:cNvSpPr txBox="1"/>
          <p:nvPr/>
        </p:nvSpPr>
        <p:spPr>
          <a:xfrm>
            <a:off x="72008" y="2299608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DE426-49AE-4CAB-95BE-38D500A0EBC8}"/>
              </a:ext>
            </a:extLst>
          </p:cNvPr>
          <p:cNvSpPr txBox="1"/>
          <p:nvPr/>
        </p:nvSpPr>
        <p:spPr>
          <a:xfrm>
            <a:off x="7134477" y="2299608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7CD380-4E2D-4925-9A3B-05F8E71B94EA}"/>
              </a:ext>
            </a:extLst>
          </p:cNvPr>
          <p:cNvSpPr txBox="1"/>
          <p:nvPr/>
        </p:nvSpPr>
        <p:spPr>
          <a:xfrm>
            <a:off x="5172263" y="229960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E5E9B0-E548-4EC6-862C-C420DFC4EBBD}"/>
              </a:ext>
            </a:extLst>
          </p:cNvPr>
          <p:cNvSpPr txBox="1"/>
          <p:nvPr/>
        </p:nvSpPr>
        <p:spPr>
          <a:xfrm>
            <a:off x="72007" y="303312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Вони можуть: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C9374F9-E341-475E-8FB9-AD414A9F0198}"/>
              </a:ext>
            </a:extLst>
          </p:cNvPr>
          <p:cNvSpPr/>
          <p:nvPr/>
        </p:nvSpPr>
        <p:spPr>
          <a:xfrm>
            <a:off x="72007" y="3681379"/>
            <a:ext cx="4159950" cy="28865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Слідувати одна за одною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478B026-F161-4FFA-B3A8-70CF1B9C95ED}"/>
              </a:ext>
            </a:extLst>
          </p:cNvPr>
          <p:cNvSpPr/>
          <p:nvPr/>
        </p:nvSpPr>
        <p:spPr>
          <a:xfrm>
            <a:off x="6149820" y="3681378"/>
            <a:ext cx="3731600" cy="28865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Містити одна одну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B31A1E-FBC4-44F7-AE93-1A1AC17A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345" y="3681376"/>
            <a:ext cx="2110804" cy="28865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DCB6E14-F9D0-436D-AEEB-188816B0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882" y="3681377"/>
            <a:ext cx="1682457" cy="28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Коротка умова для одного персонажу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C8CEDB-FB2D-4CED-8256-7656C986FB2A}"/>
              </a:ext>
            </a:extLst>
          </p:cNvPr>
          <p:cNvSpPr txBox="1"/>
          <p:nvPr/>
        </p:nvSpPr>
        <p:spPr>
          <a:xfrm>
            <a:off x="72008" y="2451552"/>
            <a:ext cx="643270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нього вставляємо умову «якщо». Тепер зробимо так, щоб коли ми доторкалися вказівником миші до котика, він казав «</a:t>
            </a:r>
            <a:r>
              <a:rPr lang="uk-UA" sz="2800" b="1" i="1" kern="0" dirty="0" err="1">
                <a:solidFill>
                  <a:srgbClr val="FFFFFF"/>
                </a:solidFill>
              </a:rPr>
              <a:t>мяу</a:t>
            </a:r>
            <a:r>
              <a:rPr lang="uk-UA" sz="2800" b="1" i="1" kern="0" dirty="0">
                <a:solidFill>
                  <a:srgbClr val="FFFFFF"/>
                </a:solidFill>
              </a:rPr>
              <a:t>»: 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8293607E-5388-40A5-A3B5-E47A0027ABA9}"/>
              </a:ext>
            </a:extLst>
          </p:cNvPr>
          <p:cNvGrpSpPr/>
          <p:nvPr/>
        </p:nvGrpSpPr>
        <p:grpSpPr>
          <a:xfrm>
            <a:off x="72008" y="1196763"/>
            <a:ext cx="12050142" cy="954107"/>
            <a:chOff x="72008" y="1196763"/>
            <a:chExt cx="12050142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695F1E-98B3-4A29-BA16-5FBCF5FAD43E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До блоку                           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під'єднуємо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блок керування «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завжди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»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95E4DBD8-F8E3-4366-9116-17C37BEE1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082" y="1196763"/>
              <a:ext cx="2835444" cy="954107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02CF46-E342-411B-A52E-DFA79B11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599" y="2451552"/>
            <a:ext cx="3788274" cy="34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Коротка умова для одного персонажу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використовуємо блакитний датчик.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найцікавіше!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C8CEDB-FB2D-4CED-8256-7656C986FB2A}"/>
              </a:ext>
            </a:extLst>
          </p:cNvPr>
          <p:cNvSpPr txBox="1"/>
          <p:nvPr/>
        </p:nvSpPr>
        <p:spPr>
          <a:xfrm>
            <a:off x="72008" y="3161293"/>
            <a:ext cx="551830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Додамо</a:t>
            </a:r>
            <a:r>
              <a:rPr lang="uk-UA" sz="2800" b="1" i="1" kern="0" dirty="0">
                <a:solidFill>
                  <a:srgbClr val="FFFFFF"/>
                </a:solidFill>
              </a:rPr>
              <a:t> фіолетовий блок «</a:t>
            </a:r>
            <a:r>
              <a:rPr lang="uk-UA" sz="2800" b="1" i="1" kern="0" dirty="0">
                <a:solidFill>
                  <a:srgbClr val="FFFF00"/>
                </a:solidFill>
              </a:rPr>
              <a:t>говорити</a:t>
            </a:r>
            <a:r>
              <a:rPr lang="uk-UA" sz="2800" b="1" i="1" kern="0" dirty="0">
                <a:solidFill>
                  <a:srgbClr val="FFFFFF"/>
                </a:solidFill>
              </a:rPr>
              <a:t>»! Впишемо в нього те, що ми хочемо почути від котика, наприклад «</a:t>
            </a:r>
            <a:r>
              <a:rPr lang="uk-UA" sz="2800" b="1" i="1" kern="0" dirty="0" err="1">
                <a:solidFill>
                  <a:srgbClr val="FFFF00"/>
                </a:solidFill>
              </a:rPr>
              <a:t>Мяу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6812AF-36B9-4046-8D3A-60CF6BC4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20" y="2226729"/>
            <a:ext cx="5793489" cy="892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EC6910-0B4A-4BC0-842E-0C582992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658" y="3161293"/>
            <a:ext cx="6385261" cy="31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Рух котика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Наш код буде рухати котика у тому напрямку, який 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обереш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8D828D-099D-47E5-9060-280458846A8E}"/>
              </a:ext>
            </a:extLst>
          </p:cNvPr>
          <p:cNvSpPr txBox="1"/>
          <p:nvPr/>
        </p:nvSpPr>
        <p:spPr>
          <a:xfrm>
            <a:off x="70929" y="226767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 потрібно два блоки "</a:t>
            </a:r>
            <a:r>
              <a:rPr lang="uk-UA" sz="2800" b="1" i="1" kern="0" dirty="0">
                <a:solidFill>
                  <a:srgbClr val="FFFF00"/>
                </a:solidFill>
              </a:rPr>
              <a:t>коли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натиснуто</a:t>
            </a:r>
            <a:r>
              <a:rPr lang="uk-UA" sz="2800" b="1" i="1" kern="0" dirty="0">
                <a:solidFill>
                  <a:srgbClr val="FFFFFF"/>
                </a:solidFill>
              </a:rPr>
              <a:t>" і до кожного з них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під'єднуємо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команду "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164802-8DB2-4E12-B0C5-E6AFD17D2661}"/>
              </a:ext>
            </a:extLst>
          </p:cNvPr>
          <p:cNvSpPr txBox="1"/>
          <p:nvPr/>
        </p:nvSpPr>
        <p:spPr>
          <a:xfrm>
            <a:off x="70929" y="3338583"/>
            <a:ext cx="715767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розміщуємо блок умови. Зробимо так, щоб коли ми натискали стрілочки "ліворуч" та "праворуч" на клавіатурі, котик ходив по екрану.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1204FF-A7E9-450E-A161-A8EA93E5014E}"/>
              </a:ext>
            </a:extLst>
          </p:cNvPr>
          <p:cNvSpPr txBox="1"/>
          <p:nvPr/>
        </p:nvSpPr>
        <p:spPr>
          <a:xfrm>
            <a:off x="70929" y="5741381"/>
            <a:ext cx="715767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переліку вибираємо потрібну нам клавішу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0953C2-36A9-4135-A2D9-983E8656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81" y="3971077"/>
            <a:ext cx="4785089" cy="20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Рух котика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будемо кодувати рух нашого персонажа:  зробимо так, щоб коли ми натискали стрілку ліворуч  котик переміщався в одну сторону, а коли стрілку праворуч — в іншу.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8D828D-099D-47E5-9060-280458846A8E}"/>
              </a:ext>
            </a:extLst>
          </p:cNvPr>
          <p:cNvSpPr txBox="1"/>
          <p:nvPr/>
        </p:nvSpPr>
        <p:spPr>
          <a:xfrm>
            <a:off x="70929" y="578592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натискаємо прапорець, а потім по черзі на стрілочки.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140255-56F1-4FD5-B68D-BFCF8687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9" y="3109696"/>
            <a:ext cx="4869602" cy="26138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73A87B-EAA2-450D-93B7-B77366CFF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45" y="3109696"/>
            <a:ext cx="5072646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91171</TotalTime>
  <Words>452</Words>
  <Application>Microsoft Office PowerPoint</Application>
  <PresentationFormat>Довільний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Створення алгоритмів і програм з розгалуженнями з використанням змінних</vt:lpstr>
      <vt:lpstr>Створення алгоритмів і програм з розгалуженнями з використанням змінних</vt:lpstr>
      <vt:lpstr>Створення алгоритмів і програм з розгалуженнями з використанням змінних</vt:lpstr>
      <vt:lpstr>Створення алгоритмів і програм з розгалуженнями з використанням змінних</vt:lpstr>
      <vt:lpstr>Створення алгоритмів і програм з розгалуженнями з використанням змінних</vt:lpstr>
      <vt:lpstr>Приклад 1: Коротка умова для одного персонажу</vt:lpstr>
      <vt:lpstr>Приклад 1: Коротка умова для одного персонажу</vt:lpstr>
      <vt:lpstr>Приклад 2: Рух котика</vt:lpstr>
      <vt:lpstr>Приклад 2: Рух котика</vt:lpstr>
      <vt:lpstr>Проект "Арканоїд"</vt:lpstr>
      <vt:lpstr>Проект "Арканоїд"</vt:lpstr>
      <vt:lpstr>Проект "Арканоїд"</vt:lpstr>
      <vt:lpstr>Проект "Арканоїд"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Lenovo</cp:lastModifiedBy>
  <cp:revision>617</cp:revision>
  <dcterms:created xsi:type="dcterms:W3CDTF">2016-06-06T19:48:43Z</dcterms:created>
  <dcterms:modified xsi:type="dcterms:W3CDTF">2019-01-08T17:24:20Z</dcterms:modified>
</cp:coreProperties>
</file>