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0" r:id="rId2"/>
    <p:sldId id="285" r:id="rId3"/>
    <p:sldId id="287" r:id="rId4"/>
    <p:sldId id="286" r:id="rId5"/>
    <p:sldId id="288" r:id="rId6"/>
    <p:sldId id="290" r:id="rId7"/>
    <p:sldId id="300" r:id="rId8"/>
    <p:sldId id="309" r:id="rId9"/>
    <p:sldId id="299" r:id="rId10"/>
    <p:sldId id="301" r:id="rId11"/>
    <p:sldId id="307" r:id="rId12"/>
    <p:sldId id="289" r:id="rId13"/>
    <p:sldId id="302" r:id="rId14"/>
    <p:sldId id="30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70" autoAdjust="0"/>
    <p:restoredTop sz="94660"/>
  </p:normalViewPr>
  <p:slideViewPr>
    <p:cSldViewPr>
      <p:cViewPr varScale="1">
        <p:scale>
          <a:sx n="69" d="100"/>
          <a:sy n="69" d="100"/>
        </p:scale>
        <p:origin x="11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34175" y="31750"/>
            <a:ext cx="2016125" cy="60642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1750"/>
            <a:ext cx="5895975" cy="60642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175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838325" y="1981200"/>
            <a:ext cx="3379788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70513" y="1981200"/>
            <a:ext cx="3379787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83832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7051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DFFCD"/>
            </a:gs>
            <a:gs pos="100000">
              <a:srgbClr val="FFD9D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 rot="5400000">
            <a:off x="-2890838" y="2806700"/>
            <a:ext cx="6905625" cy="1196976"/>
          </a:xfrm>
          <a:prstGeom prst="rect">
            <a:avLst/>
          </a:prstGeom>
          <a:solidFill>
            <a:srgbClr val="A90F0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-36513" y="-47625"/>
            <a:ext cx="9180513" cy="1196975"/>
          </a:xfrm>
          <a:prstGeom prst="rect">
            <a:avLst/>
          </a:prstGeom>
          <a:solidFill>
            <a:srgbClr val="A90F0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pic>
        <p:nvPicPr>
          <p:cNvPr id="1028" name="Picture 14" descr="xmas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14300" y="112713"/>
            <a:ext cx="36195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17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8325" y="1981200"/>
            <a:ext cx="69119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512167"/>
          </a:xfrm>
        </p:spPr>
        <p:txBody>
          <a:bodyPr/>
          <a:lstStyle/>
          <a:p>
            <a:r>
              <a:rPr lang="en-US" sz="5400" b="1" dirty="0" smtClean="0">
                <a:solidFill>
                  <a:srgbClr val="002060"/>
                </a:solidFill>
              </a:rPr>
              <a:t>Seasons of the Year</a:t>
            </a:r>
            <a:endParaRPr lang="ru-RU" sz="5400" b="1" dirty="0">
              <a:solidFill>
                <a:srgbClr val="002060"/>
              </a:solidFill>
            </a:endParaRPr>
          </a:p>
        </p:txBody>
      </p:sp>
      <p:pic>
        <p:nvPicPr>
          <p:cNvPr id="36868" name="Picture 4" descr="Картинки по запросу &quot;seasons of the year картинки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988840"/>
            <a:ext cx="6623491" cy="45967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player.myshared.ru/10/987544/slides/slide_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player.myshared.ru/10/987544/slides/slide_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player.myshared.ru/10/987544/slides/slide_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player.myshared.ru/10/987544/slides/slide_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player.myshared.ru/10/987544/slides/slide_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player.myshared.ru/10/987544/slides/slid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player.myshared.ru/10/987544/slides/slide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player.myshared.ru/10/987544/slides/slide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player.myshared.ru/10/987544/slides/slide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player.myshared.ru/10/987544/slides/slide_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player.myshared.ru/10/987544/slides/slide_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player.myshared.ru/10/987544/slides/slide_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player.myshared.ru/10/987544/slides/slide_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xmas_holly">
  <a:themeElements>
    <a:clrScheme name="xmas_holly 13">
      <a:dk1>
        <a:srgbClr val="800000"/>
      </a:dk1>
      <a:lt1>
        <a:srgbClr val="FFFFFF"/>
      </a:lt1>
      <a:dk2>
        <a:srgbClr val="D00005"/>
      </a:dk2>
      <a:lt2>
        <a:srgbClr val="5C1F00"/>
      </a:lt2>
      <a:accent1>
        <a:srgbClr val="800000"/>
      </a:accent1>
      <a:accent2>
        <a:srgbClr val="CB0505"/>
      </a:accent2>
      <a:accent3>
        <a:srgbClr val="FFFFFF"/>
      </a:accent3>
      <a:accent4>
        <a:srgbClr val="6C0000"/>
      </a:accent4>
      <a:accent5>
        <a:srgbClr val="C0AAAA"/>
      </a:accent5>
      <a:accent6>
        <a:srgbClr val="B80404"/>
      </a:accent6>
      <a:hlink>
        <a:srgbClr val="FF6600"/>
      </a:hlink>
      <a:folHlink>
        <a:srgbClr val="E7B833"/>
      </a:folHlink>
    </a:clrScheme>
    <a:fontScheme name="xmas_hol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xmas_hol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xmas_hol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xmas_hol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xmas_hol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xmas_hol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xmas_hol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xmas_hol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xmas_hol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xmas_hol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xmas_hol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xmas_hol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xmas_hol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xmas_holly 13">
        <a:dk1>
          <a:srgbClr val="800000"/>
        </a:dk1>
        <a:lt1>
          <a:srgbClr val="FFFFFF"/>
        </a:lt1>
        <a:dk2>
          <a:srgbClr val="D00005"/>
        </a:dk2>
        <a:lt2>
          <a:srgbClr val="5C1F00"/>
        </a:lt2>
        <a:accent1>
          <a:srgbClr val="800000"/>
        </a:accent1>
        <a:accent2>
          <a:srgbClr val="CB0505"/>
        </a:accent2>
        <a:accent3>
          <a:srgbClr val="FFFFFF"/>
        </a:accent3>
        <a:accent4>
          <a:srgbClr val="6C0000"/>
        </a:accent4>
        <a:accent5>
          <a:srgbClr val="C0AAAA"/>
        </a:accent5>
        <a:accent6>
          <a:srgbClr val="B80404"/>
        </a:accent6>
        <a:hlink>
          <a:srgbClr val="FF6600"/>
        </a:hlink>
        <a:folHlink>
          <a:srgbClr val="E7B8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4</Words>
  <Application>Microsoft Office PowerPoint</Application>
  <PresentationFormat>Экран (4:3)</PresentationFormat>
  <Paragraphs>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Arial</vt:lpstr>
      <vt:lpstr>xmas_holly</vt:lpstr>
      <vt:lpstr>Seasons of the Year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Школа №11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История</dc:creator>
  <cp:lastModifiedBy>Админ</cp:lastModifiedBy>
  <cp:revision>30</cp:revision>
  <dcterms:created xsi:type="dcterms:W3CDTF">2009-11-06T06:14:09Z</dcterms:created>
  <dcterms:modified xsi:type="dcterms:W3CDTF">2020-04-29T17:59:03Z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1326700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