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74" r:id="rId5"/>
    <p:sldId id="273" r:id="rId6"/>
    <p:sldId id="272" r:id="rId7"/>
    <p:sldId id="262" r:id="rId8"/>
    <p:sldId id="268" r:id="rId9"/>
    <p:sldId id="26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9699-9C06-4FBF-9375-1F650A3E7564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69A9-4D99-4F4C-B546-4F36C9F3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д\картинки\комахи\bOBeHAQeF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7532"/>
            <a:ext cx="9169454" cy="68755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9" y="2967335"/>
            <a:ext cx="7786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Хто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так</a:t>
            </a:r>
            <a:r>
              <a:rPr lang="uk-UA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комахи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 д\картинки\комахи\5D94ntT0sA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36" y="0"/>
            <a:ext cx="9151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8286808" cy="12804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Шкідливі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комахи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85926"/>
            <a:ext cx="2857520" cy="2286016"/>
          </a:xfrm>
          <a:prstGeom prst="rect">
            <a:avLst/>
          </a:prstGeom>
        </p:spPr>
      </p:pic>
      <p:pic>
        <p:nvPicPr>
          <p:cNvPr id="12" name="Рисунок 11" descr="клі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857364"/>
            <a:ext cx="2857500" cy="2214578"/>
          </a:xfrm>
          <a:prstGeom prst="rect">
            <a:avLst/>
          </a:prstGeom>
        </p:spPr>
      </p:pic>
      <p:pic>
        <p:nvPicPr>
          <p:cNvPr id="13" name="Рисунок 12" descr="Личинки-майских-жуков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104" y="4572007"/>
            <a:ext cx="2967764" cy="1923111"/>
          </a:xfrm>
          <a:prstGeom prst="rect">
            <a:avLst/>
          </a:prstGeom>
        </p:spPr>
      </p:pic>
      <p:pic>
        <p:nvPicPr>
          <p:cNvPr id="14" name="Рисунок 13" descr="скачанные файлы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4500570"/>
            <a:ext cx="3151254" cy="2000264"/>
          </a:xfrm>
          <a:prstGeom prst="rect">
            <a:avLst/>
          </a:prstGeom>
        </p:spPr>
      </p:pic>
      <p:pic>
        <p:nvPicPr>
          <p:cNvPr id="15" name="Рисунок 14" descr="images (5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1285860"/>
            <a:ext cx="2433500" cy="188596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иск д\картинки\комахи\IbKJE5XdcW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3717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Відгадай 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53" name="Picture 9" descr="D:\диск д\картинки\комахи\жук.jpg"/>
          <p:cNvPicPr>
            <a:picLocks noChangeAspect="1" noChangeArrowheads="1"/>
          </p:cNvPicPr>
          <p:nvPr/>
        </p:nvPicPr>
        <p:blipFill>
          <a:blip r:embed="rId4" cstate="print"/>
          <a:srcRect t="6429" r="6099" b="3567"/>
          <a:stretch>
            <a:fillRect/>
          </a:stretch>
        </p:blipFill>
        <p:spPr bwMode="auto">
          <a:xfrm>
            <a:off x="3214678" y="1785926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D:\диск д\картинки\комахи\bdj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00570"/>
            <a:ext cx="3309934" cy="214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3929067"/>
            <a:ext cx="34706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sz="13800" dirty="0" err="1" smtClean="0">
                <a:solidFill>
                  <a:schemeClr val="tx2">
                    <a:lumMod val="50000"/>
                  </a:schemeClr>
                </a:solidFill>
              </a:rPr>
              <a:t>хи</a:t>
            </a:r>
            <a:endParaRPr lang="ru-RU" sz="13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 descr="D:\Мои документы\ШКОЛА\КАРТИНКИ\Природа\Насекомые\Бабочки\5cb5237a04f4.png"/>
          <p:cNvPicPr>
            <a:picLocks noChangeAspect="1" noChangeArrowheads="1"/>
          </p:cNvPicPr>
          <p:nvPr/>
        </p:nvPicPr>
        <p:blipFill>
          <a:blip r:embed="rId6" cstate="print"/>
          <a:srcRect l="28970" r="37231" b="60073"/>
          <a:stretch>
            <a:fillRect/>
          </a:stretch>
        </p:blipFill>
        <p:spPr bwMode="auto">
          <a:xfrm>
            <a:off x="0" y="1500173"/>
            <a:ext cx="2857488" cy="231320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12" y="2000241"/>
            <a:ext cx="2333456" cy="14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D94ntT0sA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143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9" y="357166"/>
            <a:ext cx="8501122" cy="1000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стотні властивості комах 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500034" y="1357298"/>
            <a:ext cx="4786346" cy="4929222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328612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Мають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6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uk-UA" sz="4800" b="1" dirty="0" err="1" smtClean="0">
                <a:solidFill>
                  <a:schemeClr val="tx2">
                    <a:lumMod val="75000"/>
                  </a:schemeClr>
                </a:solidFill>
              </a:rPr>
              <a:t>іг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3668258" cy="3286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D94ntT0sA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143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9" y="357166"/>
            <a:ext cx="8501122" cy="1000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стотні властивості комах 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428596" y="1142984"/>
            <a:ext cx="5572164" cy="5715016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3000372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Тіло має голову, груди, черевце.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566" y="1214422"/>
            <a:ext cx="4616434" cy="230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D94ntT0sA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143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9" y="357166"/>
            <a:ext cx="8501122" cy="1000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стотні властивості комах 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285720" y="1357298"/>
            <a:ext cx="4929222" cy="5143536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тт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28728" y="2714620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На голові 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2 вусики,</a:t>
            </a:r>
          </a:p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очі, рот.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6" descr="AN0022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6290" y="1428736"/>
            <a:ext cx="357230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D94ntT0sA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143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9" y="357166"/>
            <a:ext cx="8501122" cy="1000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стотні властивості комах 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142844" y="1428736"/>
            <a:ext cx="5429288" cy="5286412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ттт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14414" y="2786058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До грудей </a:t>
            </a:r>
          </a:p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прикріплені</a:t>
            </a:r>
          </a:p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4 крила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 descr="D:\Мои документы\ШКОЛА\КАРТИНКИ\Природа\Насекомые\Бабочки\31dc176f1f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076" y="1500174"/>
            <a:ext cx="3798711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D94ntT0sA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1436" cy="68635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Де живуть комахи 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xw_1118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00174"/>
            <a:ext cx="4357686" cy="2475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3286124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У лісі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368629251_vodomer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500174"/>
            <a:ext cx="4071966" cy="2468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388" y="364331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3214686"/>
            <a:ext cx="152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У воді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071942"/>
            <a:ext cx="4286280" cy="2643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5852" y="621508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5929330"/>
            <a:ext cx="2123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На луках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Личинки-майских-жуков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9896" y="4071942"/>
            <a:ext cx="4188384" cy="26432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86512" y="5857892"/>
            <a:ext cx="188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У </a:t>
            </a:r>
            <a:r>
              <a:rPr lang="uk-UA" sz="4000" b="1" dirty="0" err="1" smtClean="0">
                <a:solidFill>
                  <a:srgbClr val="FF0000"/>
                </a:solidFill>
              </a:rPr>
              <a:t>грунті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иск д\картинки\комахи\5D94ntT0sA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зимують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комахи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 descr="bdj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736"/>
            <a:ext cx="1684058" cy="1089024"/>
          </a:xfrm>
          <a:prstGeom prst="rect">
            <a:avLst/>
          </a:prstGeom>
        </p:spPr>
      </p:pic>
      <p:pic>
        <p:nvPicPr>
          <p:cNvPr id="12" name="Рисунок 11" descr="images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286256"/>
            <a:ext cx="1719265" cy="1428760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2321458">
            <a:off x="2281182" y="3667913"/>
            <a:ext cx="3367190" cy="25258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857496"/>
            <a:ext cx="1181100" cy="1066800"/>
          </a:xfrm>
          <a:prstGeom prst="rect">
            <a:avLst/>
          </a:prstGeom>
        </p:spPr>
      </p:pic>
      <p:pic>
        <p:nvPicPr>
          <p:cNvPr id="17" name="Рисунок 16" descr="images (1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1142984"/>
            <a:ext cx="1824033" cy="1366264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 rot="19973839" flipV="1">
            <a:off x="2408215" y="2693819"/>
            <a:ext cx="3714776" cy="17751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images (10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714620"/>
            <a:ext cx="1894733" cy="1419221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 rot="19812896">
            <a:off x="2307103" y="4445952"/>
            <a:ext cx="4078993" cy="18284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images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5715016"/>
            <a:ext cx="1714512" cy="1142984"/>
          </a:xfrm>
          <a:prstGeom prst="rect">
            <a:avLst/>
          </a:prstGeom>
        </p:spPr>
      </p:pic>
      <p:pic>
        <p:nvPicPr>
          <p:cNvPr id="24" name="Рисунок 23" descr="муравей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5500702"/>
            <a:ext cx="1571620" cy="1119779"/>
          </a:xfrm>
          <a:prstGeom prst="rect">
            <a:avLst/>
          </a:prstGeom>
        </p:spPr>
      </p:pic>
      <p:pic>
        <p:nvPicPr>
          <p:cNvPr id="25" name="Рисунок 24" descr="коларадский жук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1" y="4174800"/>
            <a:ext cx="1857388" cy="1236007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 rot="1950009">
            <a:off x="2284350" y="5445042"/>
            <a:ext cx="2620230" cy="22581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 д\картинки\комахи\5D94ntT0sA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36" y="0"/>
            <a:ext cx="9151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8286808" cy="12804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Корисні комахи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ED6ViUZoDt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714488"/>
            <a:ext cx="2201114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760" y="1714488"/>
            <a:ext cx="2559028" cy="2008836"/>
          </a:xfrm>
          <a:prstGeom prst="rect">
            <a:avLst/>
          </a:prstGeom>
        </p:spPr>
      </p:pic>
      <p:pic>
        <p:nvPicPr>
          <p:cNvPr id="9" name="Рисунок 8" descr="сонечк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857364"/>
            <a:ext cx="2756374" cy="1933576"/>
          </a:xfrm>
          <a:prstGeom prst="rect">
            <a:avLst/>
          </a:prstGeom>
        </p:spPr>
      </p:pic>
      <p:pic>
        <p:nvPicPr>
          <p:cNvPr id="10" name="Рисунок 9" descr="images (1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4286256"/>
            <a:ext cx="2767604" cy="20526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69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Відгадай !</vt:lpstr>
      <vt:lpstr>Слайд 3</vt:lpstr>
      <vt:lpstr>Слайд 4</vt:lpstr>
      <vt:lpstr>Слайд 5</vt:lpstr>
      <vt:lpstr>Слайд 6</vt:lpstr>
      <vt:lpstr>Де живуть комахи ?</vt:lpstr>
      <vt:lpstr>Як зимують комахи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work</cp:lastModifiedBy>
  <cp:revision>124</cp:revision>
  <dcterms:created xsi:type="dcterms:W3CDTF">2015-10-28T16:14:57Z</dcterms:created>
  <dcterms:modified xsi:type="dcterms:W3CDTF">2021-01-15T18:28:46Z</dcterms:modified>
</cp:coreProperties>
</file>