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5" r:id="rId7"/>
    <p:sldId id="261" r:id="rId8"/>
    <p:sldId id="262" r:id="rId9"/>
    <p:sldId id="266" r:id="rId10"/>
    <p:sldId id="263" r:id="rId11"/>
    <p:sldId id="264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6228" autoAdjust="0"/>
    <p:restoredTop sz="94660"/>
  </p:normalViewPr>
  <p:slideViewPr>
    <p:cSldViewPr>
      <p:cViewPr varScale="1">
        <p:scale>
          <a:sx n="64" d="100"/>
          <a:sy n="64" d="100"/>
        </p:scale>
        <p:origin x="-145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27.03.2016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27.03.2016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27.03.2016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27.03.2016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27.03.2016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27.03.2016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27.03.2016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27.03.2016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jpeg"/><Relationship Id="rId4" Type="http://schemas.openxmlformats.org/officeDocument/2006/relationships/image" Target="../media/image13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026" name="Picture 2" descr="D:\IMAGE\Природа\nature_2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" y="-1"/>
            <a:ext cx="4667252" cy="3500439"/>
          </a:xfrm>
          <a:prstGeom prst="rect">
            <a:avLst/>
          </a:prstGeom>
          <a:noFill/>
        </p:spPr>
      </p:pic>
      <p:pic>
        <p:nvPicPr>
          <p:cNvPr id="1027" name="Picture 3" descr="D:\IMAGE\Природа\picture26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71999" y="-1"/>
            <a:ext cx="4572002" cy="3429001"/>
          </a:xfrm>
          <a:prstGeom prst="rect">
            <a:avLst/>
          </a:prstGeom>
          <a:noFill/>
        </p:spPr>
      </p:pic>
      <p:pic>
        <p:nvPicPr>
          <p:cNvPr id="1029" name="Picture 5" descr="D:\IMAGE\Всякое\ИЗ708F~1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3429000"/>
            <a:ext cx="4572000" cy="3429000"/>
          </a:xfrm>
          <a:prstGeom prst="rect">
            <a:avLst/>
          </a:prstGeom>
          <a:noFill/>
        </p:spPr>
      </p:pic>
      <p:pic>
        <p:nvPicPr>
          <p:cNvPr id="8" name="Picture 12" descr="i?id=141393647&amp;tov=4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511842" y="3393000"/>
            <a:ext cx="4632158" cy="346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Picture 4" descr="D:\IMAGE\карт\images (21).jp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714744" y="2000240"/>
            <a:ext cx="2376921" cy="3571876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Поміркуй і відповідай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uk-UA" dirty="0" smtClean="0"/>
              <a:t>Чому неможливо точно оцінити температуру тіла за допомогою відчуттів?</a:t>
            </a:r>
          </a:p>
          <a:p>
            <a:pPr marL="514350" indent="-514350">
              <a:buFont typeface="+mj-lt"/>
              <a:buAutoNum type="arabicPeriod"/>
            </a:pPr>
            <a:r>
              <a:rPr lang="uk-UA" dirty="0" smtClean="0"/>
              <a:t>Що таке термометр?</a:t>
            </a:r>
          </a:p>
          <a:p>
            <a:pPr marL="514350" indent="-514350">
              <a:buFont typeface="+mj-lt"/>
              <a:buAutoNum type="arabicPeriod"/>
            </a:pPr>
            <a:r>
              <a:rPr lang="uk-UA" dirty="0" smtClean="0"/>
              <a:t>Які бувають шкали?</a:t>
            </a:r>
          </a:p>
          <a:p>
            <a:pPr marL="514350" indent="-514350">
              <a:buFont typeface="+mj-lt"/>
              <a:buAutoNum type="arabicPeriod"/>
            </a:pPr>
            <a:r>
              <a:rPr lang="uk-UA" dirty="0" smtClean="0"/>
              <a:t>Назвіть реперні точки шкали Цельсія.</a:t>
            </a:r>
          </a:p>
          <a:p>
            <a:pPr marL="514350" indent="-514350">
              <a:buFont typeface="+mj-lt"/>
              <a:buAutoNum type="arabicPeriod"/>
            </a:pPr>
            <a:r>
              <a:rPr lang="uk-UA" dirty="0" smtClean="0"/>
              <a:t>Як треба користуватися термометром при вимірюванні температури?</a:t>
            </a:r>
          </a:p>
          <a:p>
            <a:pPr marL="514350" indent="-514350">
              <a:buFont typeface="+mj-lt"/>
              <a:buAutoNum type="arabicPeriod"/>
            </a:pPr>
            <a:r>
              <a:rPr lang="uk-UA" dirty="0" smtClean="0"/>
              <a:t>Чому показання медичного термометра варто дивитися лише через 5 </a:t>
            </a:r>
            <a:r>
              <a:rPr lang="uk-UA" dirty="0" err="1" smtClean="0"/>
              <a:t>хв</a:t>
            </a:r>
            <a:r>
              <a:rPr lang="uk-UA" dirty="0" smtClean="0"/>
              <a:t> після того, як він був поставлений хворому?</a:t>
            </a:r>
          </a:p>
          <a:p>
            <a:pPr marL="514350" indent="-514350">
              <a:buFont typeface="+mj-lt"/>
              <a:buAutoNum type="arabicPeriod"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Домашнє завдання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ClrTx/>
              <a:buAutoNum type="arabicPeriod"/>
            </a:pPr>
            <a:r>
              <a:rPr lang="uk-UA" sz="3600" dirty="0" smtClean="0">
                <a:latin typeface="Times New Roman" pitchFamily="18" charset="0"/>
                <a:cs typeface="Times New Roman" pitchFamily="18" charset="0"/>
              </a:rPr>
              <a:t>§ 33 підручника.</a:t>
            </a:r>
          </a:p>
          <a:p>
            <a:pPr marL="514350" indent="-514350">
              <a:buClrTx/>
              <a:buAutoNum type="arabicPeriod"/>
            </a:pPr>
            <a:r>
              <a:rPr lang="uk-UA" sz="3600" dirty="0" smtClean="0">
                <a:latin typeface="Times New Roman" pitchFamily="18" charset="0"/>
                <a:cs typeface="Times New Roman" pitchFamily="18" charset="0"/>
              </a:rPr>
              <a:t>Записати прислів'я та приказки про температуру.</a:t>
            </a:r>
          </a:p>
          <a:p>
            <a:pPr marL="514350" indent="-514350">
              <a:buAutoNum type="arabicPeriod"/>
            </a:pPr>
            <a:endParaRPr lang="uk-UA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14290"/>
            <a:ext cx="8229600" cy="1000132"/>
          </a:xfrm>
        </p:spPr>
        <p:txBody>
          <a:bodyPr>
            <a:normAutofit/>
          </a:bodyPr>
          <a:lstStyle/>
          <a:p>
            <a:pPr algn="ctr"/>
            <a:r>
              <a:rPr lang="ru-RU" dirty="0" smtClean="0"/>
              <a:t>Тема уроку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4768865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uk-UA" sz="4000" b="1" dirty="0" smtClean="0"/>
              <a:t>Теплова рівновага й температура. Вимірювання температури</a:t>
            </a:r>
            <a:endParaRPr lang="ru-RU" sz="4000" b="1" dirty="0">
              <a:ln w="12700">
                <a:solidFill>
                  <a:schemeClr val="tx1"/>
                </a:solidFill>
                <a:prstDash val="solid"/>
              </a:ln>
              <a:solidFill>
                <a:srgbClr val="7030A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31" descr="i?id=139521941&amp;tov=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20392415">
            <a:off x="719991" y="3287603"/>
            <a:ext cx="2691107" cy="34169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9" descr="i?id=58218335&amp;tov=0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735140">
            <a:off x="5571446" y="3661582"/>
            <a:ext cx="3117177" cy="23478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571480"/>
            <a:ext cx="8258204" cy="242221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uk-UA" sz="4000" b="1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Температура</a:t>
            </a:r>
            <a:r>
              <a:rPr lang="uk-UA" sz="4000" dirty="0" smtClean="0">
                <a:latin typeface="Times New Roman" pitchFamily="18" charset="0"/>
                <a:cs typeface="Times New Roman" pitchFamily="18" charset="0"/>
              </a:rPr>
              <a:t> – це фізична величина, яка характеризує стан теплової рівноваги системи тіл.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2" name="Picture 4" descr="D:\IMAGE\Природа\picture26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28826" y="2714620"/>
            <a:ext cx="5143504" cy="385762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Перший термометр (термоскоп) Галілео Галілея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Содержимое 3" descr="Рис 47-00 Термоскоп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357818" y="2071678"/>
            <a:ext cx="2071702" cy="3953741"/>
          </a:xfrm>
        </p:spPr>
      </p:pic>
      <p:pic>
        <p:nvPicPr>
          <p:cNvPr id="5" name="Picture 4" descr="200px-Galileo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2844" y="1857364"/>
            <a:ext cx="3775075" cy="462438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428604"/>
            <a:ext cx="8229600" cy="1143000"/>
          </a:xfrm>
        </p:spPr>
        <p:txBody>
          <a:bodyPr/>
          <a:lstStyle/>
          <a:p>
            <a:pPr algn="ctr"/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Види термометрів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Picture 17" descr="i?id=123616127&amp;tov=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71472" y="1571612"/>
            <a:ext cx="3000396" cy="18602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21" descr="i?id=165542262&amp;tov=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00760" y="1571612"/>
            <a:ext cx="2084392" cy="20843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14" descr="i?id=111881504&amp;tov=8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357422" y="3929066"/>
            <a:ext cx="1462068" cy="22257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Box 8"/>
          <p:cNvSpPr txBox="1"/>
          <p:nvPr/>
        </p:nvSpPr>
        <p:spPr>
          <a:xfrm>
            <a:off x="642910" y="3500438"/>
            <a:ext cx="22860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Рідинний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929322" y="3429000"/>
            <a:ext cx="21431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Металевий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28596" y="6215082"/>
            <a:ext cx="25717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Термометр опору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286644" y="6000768"/>
            <a:ext cx="23574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Медичний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4" name="Picture 2" descr="C:\Users\User\Desktop\Фото8286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214942" y="4000504"/>
            <a:ext cx="1999202" cy="257176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1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1"/>
      <p:bldP spid="10" grpId="0"/>
      <p:bldP spid="11" grpId="0"/>
      <p:bldP spid="1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Шкали бувають: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ClrTx/>
              <a:buFont typeface="+mj-lt"/>
              <a:buAutoNum type="arabicParenR"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Цельсія -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t¸°C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514350" indent="-514350">
              <a:buClrTx/>
              <a:buFont typeface="+mj-lt"/>
              <a:buAutoNum type="arabicParenR"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Кельвіна – Т, К.</a:t>
            </a:r>
          </a:p>
          <a:p>
            <a:pPr marL="514350" indent="-514350">
              <a:buClrTx/>
              <a:buFont typeface="+mj-lt"/>
              <a:buAutoNum type="arabicParenR"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Фаренгейта.</a:t>
            </a:r>
          </a:p>
          <a:p>
            <a:pPr marL="514350" indent="-514350">
              <a:buClrTx/>
              <a:buFont typeface="+mj-lt"/>
              <a:buAutoNum type="arabicParenR"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Реомюра.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938962"/>
          </a:xfrm>
        </p:spPr>
        <p:txBody>
          <a:bodyPr/>
          <a:lstStyle/>
          <a:p>
            <a:pPr algn="ctr"/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Шкала Цельсія - </a:t>
            </a:r>
            <a:r>
              <a:rPr lang="en-US" dirty="0" smtClean="0"/>
              <a:t>t¸°C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714488"/>
            <a:ext cx="8229600" cy="461011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Реперні точки  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098" name="Picture 2" descr="C:\Users\User\Desktop\Рис 47-01 Температура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357422" y="2214554"/>
            <a:ext cx="4621018" cy="4000528"/>
          </a:xfrm>
          <a:prstGeom prst="rect">
            <a:avLst/>
          </a:prstGeom>
          <a:noFill/>
        </p:spPr>
      </p:pic>
      <p:cxnSp>
        <p:nvCxnSpPr>
          <p:cNvPr id="6" name="Прямая со стрелкой 5"/>
          <p:cNvCxnSpPr/>
          <p:nvPr/>
        </p:nvCxnSpPr>
        <p:spPr>
          <a:xfrm rot="16200000" flipH="1">
            <a:off x="2071670" y="2643182"/>
            <a:ext cx="1785950" cy="642942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 стрелкой 7"/>
          <p:cNvCxnSpPr/>
          <p:nvPr/>
        </p:nvCxnSpPr>
        <p:spPr>
          <a:xfrm>
            <a:off x="2643174" y="2071678"/>
            <a:ext cx="3071834" cy="1000132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Зверніть увагу!!!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uk-UA" sz="3600" b="1" dirty="0" smtClean="0">
                <a:latin typeface="Times New Roman" pitchFamily="18" charset="0"/>
                <a:cs typeface="Times New Roman" pitchFamily="18" charset="0"/>
              </a:rPr>
              <a:t>Термометр завжди показує </a:t>
            </a:r>
          </a:p>
          <a:p>
            <a:pPr>
              <a:buNone/>
            </a:pPr>
            <a:r>
              <a:rPr lang="uk-UA" sz="3600" b="1" dirty="0" smtClean="0">
                <a:latin typeface="Times New Roman" pitchFamily="18" charset="0"/>
                <a:cs typeface="Times New Roman" pitchFamily="18" charset="0"/>
              </a:rPr>
              <a:t>свою власну температуру!</a:t>
            </a:r>
          </a:p>
          <a:p>
            <a:pPr>
              <a:buNone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Вимірюючи температуру будь-якого тіла слід дочекатися стану теплової рівноваги між цим тілом і термометром. </a:t>
            </a:r>
          </a:p>
          <a:p>
            <a:pPr>
              <a:buNone/>
            </a:pPr>
            <a:endParaRPr lang="ru-RU" dirty="0"/>
          </a:p>
        </p:txBody>
      </p:sp>
      <p:pic>
        <p:nvPicPr>
          <p:cNvPr id="4" name="Picture 17" descr="i?id=50405293&amp;tov=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91485" y="3786190"/>
            <a:ext cx="2352515" cy="30718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2" name="Picture 2" descr="C:\Users\User\Desktop\Фото8286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56083" y="0"/>
            <a:ext cx="2387917" cy="307181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1857364"/>
            <a:ext cx="8229600" cy="1500198"/>
          </a:xfrm>
        </p:spPr>
        <p:txBody>
          <a:bodyPr>
            <a:normAutofit/>
          </a:bodyPr>
          <a:lstStyle/>
          <a:p>
            <a:pPr algn="ctr"/>
            <a:r>
              <a:rPr lang="uk-UA" sz="5400" dirty="0" smtClean="0">
                <a:latin typeface="Times New Roman" pitchFamily="18" charset="0"/>
                <a:cs typeface="Times New Roman" pitchFamily="18" charset="0"/>
              </a:rPr>
              <a:t>Цікаві факти з різних наук</a:t>
            </a:r>
            <a:endParaRPr lang="ru-RU" sz="5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3429000"/>
            <a:ext cx="8229600" cy="2493652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(Фізика, біологія, хімія, географія, метеорологія)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172</TotalTime>
  <Words>172</Words>
  <PresentationFormat>Экран (4:3)</PresentationFormat>
  <Paragraphs>32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Поток</vt:lpstr>
      <vt:lpstr>Слайд 1</vt:lpstr>
      <vt:lpstr>Тема уроку</vt:lpstr>
      <vt:lpstr>Слайд 3</vt:lpstr>
      <vt:lpstr>Перший термометр (термоскоп) Галілео Галілея</vt:lpstr>
      <vt:lpstr>Види термометрів</vt:lpstr>
      <vt:lpstr>Шкали бувають:</vt:lpstr>
      <vt:lpstr>Шкала Цельсія - t¸°C</vt:lpstr>
      <vt:lpstr>Зверніть увагу!!!</vt:lpstr>
      <vt:lpstr>Цікаві факти з різних наук</vt:lpstr>
      <vt:lpstr>Поміркуй і відповідай</vt:lpstr>
      <vt:lpstr>Домашнє завдання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User</cp:lastModifiedBy>
  <cp:revision>19</cp:revision>
  <dcterms:created xsi:type="dcterms:W3CDTF">2014-03-02T14:59:23Z</dcterms:created>
  <dcterms:modified xsi:type="dcterms:W3CDTF">2016-03-27T15:43:15Z</dcterms:modified>
</cp:coreProperties>
</file>