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629" r:id="rId3"/>
    <p:sldId id="630" r:id="rId4"/>
    <p:sldId id="631" r:id="rId5"/>
    <p:sldId id="632" r:id="rId6"/>
    <p:sldId id="633" r:id="rId7"/>
    <p:sldId id="607" r:id="rId8"/>
    <p:sldId id="610" r:id="rId9"/>
    <p:sldId id="611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414141"/>
    <a:srgbClr val="D144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ECA9-9714-4EA8-83B6-6B54D06B5880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AB05-BE1F-413D-97A4-4F39AE227B5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58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AB05-BE1F-413D-97A4-4F39AE227B58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9541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C9F49EE-BF22-4A08-89FF-810FCB23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65A6DD-D18C-40C0-9514-21DB64F8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41353C-13E7-4E12-961C-D87051314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90FB9DA-B191-4D44-BD34-566A3F80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Реалізація циклічних алгоритмів у середовищі </a:t>
            </a:r>
            <a:r>
              <a:rPr lang="uk-UA" sz="4800" dirty="0" err="1"/>
              <a:t>Скретч</a:t>
            </a:r>
            <a:endParaRPr lang="uk-UA" sz="4800" dirty="0"/>
          </a:p>
        </p:txBody>
      </p:sp>
      <p:pic>
        <p:nvPicPr>
          <p:cNvPr id="9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C12874A9-9E00-4AA6-B54A-5F3C6784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729" y="3587772"/>
            <a:ext cx="2492649" cy="24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команд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  <a:r>
              <a:rPr lang="uk-UA" sz="2800" b="1" i="1" kern="0" dirty="0">
                <a:solidFill>
                  <a:srgbClr val="FFFFFF"/>
                </a:solidFill>
              </a:rPr>
              <a:t> створюють події переміщення виконавця по сцені.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28B395-A4C6-4B48-9EF9-81F59FF66330}"/>
              </a:ext>
            </a:extLst>
          </p:cNvPr>
          <p:cNvSpPr txBox="1"/>
          <p:nvPr/>
        </p:nvSpPr>
        <p:spPr>
          <a:xfrm>
            <a:off x="72009" y="2263927"/>
            <a:ext cx="3034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FD8335-48C3-4756-80BB-0C64C04AA5AA}"/>
              </a:ext>
            </a:extLst>
          </p:cNvPr>
          <p:cNvSpPr txBox="1"/>
          <p:nvPr/>
        </p:nvSpPr>
        <p:spPr>
          <a:xfrm>
            <a:off x="3244645" y="2263927"/>
            <a:ext cx="887750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Приклади команд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05ACC6-B762-4583-B790-345BDB80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54" y="2892579"/>
            <a:ext cx="4244320" cy="672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6718F7-2531-422B-A888-048908D25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446" y="2882569"/>
            <a:ext cx="3643903" cy="6728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28BA289-148F-405F-A2CD-783E3A7F0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607" y="3588459"/>
            <a:ext cx="4120093" cy="6832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D65C6F7-2ED7-40F5-9EEC-10BA4F6B5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663" y="3557216"/>
            <a:ext cx="3706015" cy="6418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950454-D500-420A-AE15-C0F29E321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775" y="4345187"/>
            <a:ext cx="3488622" cy="6832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828814E-3025-4348-A9FE-9FC815523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446" y="4302756"/>
            <a:ext cx="3447216" cy="6728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E13492B-7325-4CF0-8954-4A2E4807CC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394" y="4999856"/>
            <a:ext cx="3881997" cy="6625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3D2F958-E441-4C5A-9153-45FF664A2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861" y="5996139"/>
            <a:ext cx="2691518" cy="6625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C82F289-3FF4-4503-B0F7-115F396621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5137" y="5996139"/>
            <a:ext cx="4461709" cy="652176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835F2256-5A37-44FA-A293-E7F9CE01F172}"/>
              </a:ext>
            </a:extLst>
          </p:cNvPr>
          <p:cNvSpPr/>
          <p:nvPr/>
        </p:nvSpPr>
        <p:spPr>
          <a:xfrm>
            <a:off x="72008" y="2934351"/>
            <a:ext cx="3034987" cy="126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Переміщення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900EF93F-CFAA-4D59-8A3D-8D09A5C91B48}"/>
              </a:ext>
            </a:extLst>
          </p:cNvPr>
          <p:cNvSpPr/>
          <p:nvPr/>
        </p:nvSpPr>
        <p:spPr>
          <a:xfrm>
            <a:off x="72008" y="4343780"/>
            <a:ext cx="3034987" cy="126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Поворот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2B8D56CC-0AA0-4694-BD76-F7CF7C815D9E}"/>
              </a:ext>
            </a:extLst>
          </p:cNvPr>
          <p:cNvSpPr/>
          <p:nvPr/>
        </p:nvSpPr>
        <p:spPr>
          <a:xfrm>
            <a:off x="72007" y="5755244"/>
            <a:ext cx="3034987" cy="7242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Обертання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102023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498177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складанні проектів, що передбачають рух об'єктів на сцені, слід ураховувати розміри сцени та значення параметрів, що вказують на позицію об'єкта.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DEB8D84-3ADD-4D90-AA8E-8506A5F0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5" y="1196763"/>
            <a:ext cx="6832395" cy="533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267AE68-3C78-4D39-BADA-2E9CAA0C93B0}"/>
              </a:ext>
            </a:extLst>
          </p:cNvPr>
          <p:cNvSpPr/>
          <p:nvPr/>
        </p:nvSpPr>
        <p:spPr>
          <a:xfrm>
            <a:off x="10443210" y="6195059"/>
            <a:ext cx="1518920" cy="3571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40BE3BEC-E72B-4030-B2F1-128E78E14D3D}"/>
              </a:ext>
            </a:extLst>
          </p:cNvPr>
          <p:cNvSpPr/>
          <p:nvPr/>
        </p:nvSpPr>
        <p:spPr>
          <a:xfrm rot="18900000">
            <a:off x="10979469" y="55156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02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параметри виконавця відображаються у правому верхньому куті області складання програми.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2F3118-1C1A-4AE0-B80C-F4C12D569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369"/>
          <a:stretch/>
        </p:blipFill>
        <p:spPr>
          <a:xfrm>
            <a:off x="1211293" y="2303255"/>
            <a:ext cx="9771571" cy="406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095EDE2-D6A2-4322-B7CE-0277B768C38E}"/>
              </a:ext>
            </a:extLst>
          </p:cNvPr>
          <p:cNvSpPr/>
          <p:nvPr/>
        </p:nvSpPr>
        <p:spPr>
          <a:xfrm>
            <a:off x="9912241" y="3903406"/>
            <a:ext cx="793736" cy="3736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B49EB75C-545C-4FF9-9E81-6C6CF5110E78}"/>
              </a:ext>
            </a:extLst>
          </p:cNvPr>
          <p:cNvSpPr/>
          <p:nvPr/>
        </p:nvSpPr>
        <p:spPr>
          <a:xfrm rot="18900000">
            <a:off x="10406800" y="32154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28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параметри розташування об'єкта можна і в програмі.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C265E8-569D-4C65-B446-03F9F6C0F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2459365"/>
            <a:ext cx="5055229" cy="1326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C4D749-7BB9-42BF-8229-4B3859628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4184791"/>
            <a:ext cx="5034169" cy="13480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377059-F0AE-4F9B-B4D6-2F6234D23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665" y="2389553"/>
            <a:ext cx="6276911" cy="1369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7B37C48-15E6-4D13-9AE2-16C8C1CB1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665" y="4184791"/>
            <a:ext cx="6276913" cy="13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31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Управляють переміщенням об'єкта: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9DA1D5-0086-4C41-A0B6-1153395BD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1" y="3680445"/>
            <a:ext cx="5478166" cy="9177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C747A4-E9D2-408F-8A89-406DD0EAB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21" y="3680445"/>
            <a:ext cx="5972330" cy="917734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009C319-9424-4A5F-90CE-A27EE2A8D79E}"/>
              </a:ext>
            </a:extLst>
          </p:cNvPr>
          <p:cNvSpPr/>
          <p:nvPr/>
        </p:nvSpPr>
        <p:spPr>
          <a:xfrm>
            <a:off x="72008" y="1801823"/>
            <a:ext cx="5972332" cy="1737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 допомогою миші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8A23DAE-1A3F-4203-A785-8268F9294C12}"/>
              </a:ext>
            </a:extLst>
          </p:cNvPr>
          <p:cNvSpPr/>
          <p:nvPr/>
        </p:nvSpPr>
        <p:spPr>
          <a:xfrm>
            <a:off x="6149820" y="1801823"/>
            <a:ext cx="5972332" cy="1737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Надаючи параметрам команд випадкового значення</a:t>
            </a:r>
          </a:p>
        </p:txBody>
      </p:sp>
      <p:pic>
        <p:nvPicPr>
          <p:cNvPr id="4100" name="Picture 4" descr="computer, computer mouse, hardware, mouse icon icon">
            <a:extLst>
              <a:ext uri="{FF2B5EF4-FFF2-40B4-BE49-F238E27FC236}">
                <a16:creationId xmlns:a16="http://schemas.microsoft.com/office/drawing/2014/main" xmlns="" id="{30AEB9CF-12F9-4812-8BC5-34395CAB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368" y="4519521"/>
            <a:ext cx="2015612" cy="20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random icon&quot;">
            <a:extLst>
              <a:ext uri="{FF2B5EF4-FFF2-40B4-BE49-F238E27FC236}">
                <a16:creationId xmlns:a16="http://schemas.microsoft.com/office/drawing/2014/main" xmlns="" id="{0E6BD132-3242-4911-8240-26EE0AD1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892" y="4519521"/>
            <a:ext cx="2146750" cy="21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66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Який процес називають циклічним? Наведіть приклади.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5303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Що таке цикл в алгоритмі?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9135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Що таке тіло циклу?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90" y="3529680"/>
            <a:ext cx="1203966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Який алгоритм називають алгоритмом із циклом?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57E1E2-DAF5-42A8-B6AE-2663A8610E2C}"/>
              </a:ext>
            </a:extLst>
          </p:cNvPr>
          <p:cNvSpPr txBox="1"/>
          <p:nvPr/>
        </p:nvSpPr>
        <p:spPr>
          <a:xfrm>
            <a:off x="82490" y="4168003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реалізувати цикл із невідомою кількістю повторень у середовищі Скретч?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995289-29D4-40EA-9F60-A0B951370745}"/>
              </a:ext>
            </a:extLst>
          </p:cNvPr>
          <p:cNvSpPr txBox="1"/>
          <p:nvPr/>
        </p:nvSpPr>
        <p:spPr>
          <a:xfrm>
            <a:off x="72008" y="5237213"/>
            <a:ext cx="1203966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задати рух виконавця на сцені?</a:t>
            </a:r>
          </a:p>
        </p:txBody>
      </p:sp>
    </p:spTree>
    <p:extLst>
      <p:ext uri="{BB962C8B-B14F-4D97-AF65-F5344CB8AC3E}">
        <p14:creationId xmlns:p14="http://schemas.microsoft.com/office/powerpoint/2010/main" xmlns="" val="1065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алгоритм.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7738" y="2014211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Узяти перше просте число.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7738" y="3342235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Повторити 6 разів.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630" y="4007010"/>
            <a:ext cx="793343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Додати до попереднього числа 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7738" y="4671785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Повідомити результат.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3830" y="5803841"/>
            <a:ext cx="2232248" cy="488454"/>
          </a:xfrm>
          <a:prstGeom prst="roundRect">
            <a:avLst>
              <a:gd name="adj" fmla="val 973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Результат: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0060" y="2638599"/>
            <a:ext cx="576064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99318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37528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Визначте, яке число задумав виконавець алгоритму, якщо повідомлений ним результат виконання наведеного алгоритму дорівнював 162.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68" y="1138115"/>
            <a:ext cx="4219842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420" y="5571509"/>
            <a:ext cx="3948719" cy="618708"/>
          </a:xfrm>
          <a:prstGeom prst="roundRect">
            <a:avLst>
              <a:gd name="adj" fmla="val 973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Задумав число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9147" y="5526295"/>
            <a:ext cx="86409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62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88476</TotalTime>
  <Words>253</Words>
  <Application>Microsoft Office PowerPoint</Application>
  <PresentationFormat>Произвольный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Реалізація циклічних алгоритмів у середовищі Скретч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Дайте відповіді на запитання</vt:lpstr>
      <vt:lpstr>Запитання та завдання</vt:lpstr>
      <vt:lpstr>Запитання та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443</cp:revision>
  <dcterms:created xsi:type="dcterms:W3CDTF">2016-06-06T19:48:43Z</dcterms:created>
  <dcterms:modified xsi:type="dcterms:W3CDTF">2020-04-07T12:23:46Z</dcterms:modified>
</cp:coreProperties>
</file>