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569" r:id="rId3"/>
    <p:sldId id="588" r:id="rId4"/>
    <p:sldId id="589" r:id="rId5"/>
    <p:sldId id="590" r:id="rId6"/>
    <p:sldId id="591" r:id="rId7"/>
    <p:sldId id="592" r:id="rId8"/>
    <p:sldId id="594" r:id="rId9"/>
    <p:sldId id="596" r:id="rId10"/>
    <p:sldId id="586" r:id="rId11"/>
    <p:sldId id="587" r:id="rId12"/>
    <p:sldId id="338" r:id="rId13"/>
    <p:sldId id="304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цаєнко Сергій" initials="МС" lastIdx="1" clrIdx="0">
    <p:extLst>
      <p:ext uri="{19B8F6BF-5375-455C-9EA6-DF929625EA0E}">
        <p15:presenceInfo xmlns:p15="http://schemas.microsoft.com/office/powerpoint/2012/main" userId="1a9c3d308a22d4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9426B"/>
    <a:srgbClr val="414141"/>
    <a:srgbClr val="D144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61" autoAdjust="0"/>
    <p:restoredTop sz="94660"/>
  </p:normalViewPr>
  <p:slideViewPr>
    <p:cSldViewPr snapToGrid="0">
      <p:cViewPr varScale="1">
        <p:scale>
          <a:sx n="83" d="100"/>
          <a:sy n="83" d="100"/>
        </p:scale>
        <p:origin x="69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206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CECA9-9714-4EA8-83B6-6B54D06B5880}" type="datetimeFigureOut">
              <a:rPr lang="uk-UA" smtClean="0"/>
              <a:t>26.08.2017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EAB05-BE1F-413D-97A4-4F39AE227B5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5873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EAB05-BE1F-413D-97A4-4F39AE227B58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5418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C9F49EE-BF22-4A08-89FF-810FCB2381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2" r="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26.08.2017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26.08.2017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065A6DD-D18C-40C0-9514-21DB64F8C5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26.08.2017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26.08.2017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26.08.2017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26.08.2017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26.08.2017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26.08.2017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26.08.2017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26.08.2017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25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7529AA87-4E1A-4E55-AF9C-5B99919239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12530"/>
            <a:ext cx="7137066" cy="1801607"/>
          </a:xfrm>
        </p:spPr>
        <p:txBody>
          <a:bodyPr>
            <a:noAutofit/>
          </a:bodyPr>
          <a:lstStyle/>
          <a:p>
            <a:r>
              <a:rPr lang="uk-UA" sz="8000" dirty="0"/>
              <a:t>Лінійні алгоритми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341353C-13E7-4E12-961C-D870513149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7" name="Picture 2" descr="algorithm, diagram, flowchart, usability, workflow icon">
            <a:extLst>
              <a:ext uri="{FF2B5EF4-FFF2-40B4-BE49-F238E27FC236}">
                <a16:creationId xmlns:a16="http://schemas.microsoft.com/office/drawing/2014/main" id="{22EDE542-2F86-4501-83A6-1C275BF61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824" y="3572274"/>
            <a:ext cx="2486801" cy="248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Для яких подій можна складати програми в середовищі Скретч?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2008" y="2265783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>
                <a:solidFill>
                  <a:srgbClr val="002060"/>
                </a:solidFill>
              </a:rPr>
              <a:t>Чи для всіх об'єктів на сцені складають програми? Наведи приклади.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08" y="3342547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Як у середовищі Скретч складають лінійні алгоритми?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978" y="3973928"/>
            <a:ext cx="10453766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>
                <a:solidFill>
                  <a:srgbClr val="002060"/>
                </a:solidFill>
              </a:rPr>
              <a:t>Як об'єкти у проекті, складеному в середовищі Скретч, можуть змінювати свій вигляд?</a:t>
            </a:r>
          </a:p>
        </p:txBody>
      </p:sp>
      <p:sp>
        <p:nvSpPr>
          <p:cNvPr id="14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1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  <a:cs typeface="Times New Roman" panose="02020603050405020304" pitchFamily="18" charset="0"/>
              </a:rPr>
              <a:t>Команда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19293" y="6525344"/>
            <a:ext cx="4570040" cy="34051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«Ребуси українською»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©</a:t>
            </a: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rebus1.com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05904"/>
            <a:ext cx="12192000" cy="284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02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440" y="1177376"/>
            <a:ext cx="4839154" cy="5608513"/>
          </a:xfrm>
          <a:prstGeom prst="rect">
            <a:avLst/>
          </a:prstGeom>
        </p:spPr>
      </p:pic>
      <p:pic>
        <p:nvPicPr>
          <p:cNvPr id="13" name="Picture 4" descr="http://www.reaction.org.ua/wp-content/uploads/2013/04/stul-yak-sidity-za-komputerom2.jpg">
            <a:extLst>
              <a:ext uri="{FF2B5EF4-FFF2-40B4-BE49-F238E27FC236}">
                <a16:creationId xmlns:a16="http://schemas.microsoft.com/office/drawing/2014/main" id="{29DB0D07-6B82-451E-B5A7-23052151A9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76"/>
          <a:stretch/>
        </p:blipFill>
        <p:spPr bwMode="auto">
          <a:xfrm>
            <a:off x="1058775" y="1307046"/>
            <a:ext cx="4510753" cy="511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14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новою програмою 2017 року</a:t>
            </a:r>
          </a:p>
        </p:txBody>
      </p:sp>
      <p:sp>
        <p:nvSpPr>
          <p:cNvPr id="7" name="Округлена прямокутна виноска 5">
            <a:extLst>
              <a:ext uri="{FF2B5EF4-FFF2-40B4-BE49-F238E27FC236}">
                <a16:creationId xmlns:a16="http://schemas.microsoft.com/office/drawing/2014/main" id="{D9B63FE7-3F18-4E00-A7E1-951CB34E711B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25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AD74F2E-BC99-4E2C-B1FC-C5132BD81A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9" name="Picture 2" descr="algorithm, diagram, flowchart, usability, workflow icon">
            <a:extLst>
              <a:ext uri="{FF2B5EF4-FFF2-40B4-BE49-F238E27FC236}">
                <a16:creationId xmlns:a16="http://schemas.microsoft.com/office/drawing/2014/main" id="{22F81020-299C-477E-AA5B-D17B7F695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824" y="3572274"/>
            <a:ext cx="2486801" cy="248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створюють лінійні алгоритми в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A2B14B-B7BD-4644-B07A-3844AE2785FE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середовищі </a:t>
            </a:r>
            <a:r>
              <a:rPr lang="uk-UA" sz="2800" b="1" i="1" kern="0" dirty="0" err="1">
                <a:solidFill>
                  <a:srgbClr val="FFFF00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 кожний об'єкт виконує команди, які описують в області складання програми. 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3052A5-038A-42EC-9BCC-40E9ACCF4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593" y="2229527"/>
            <a:ext cx="7687755" cy="4012983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D839011E-45EC-4FF1-83B7-C4BD087BC71C}"/>
              </a:ext>
            </a:extLst>
          </p:cNvPr>
          <p:cNvSpPr/>
          <p:nvPr/>
        </p:nvSpPr>
        <p:spPr>
          <a:xfrm>
            <a:off x="8947354" y="2900681"/>
            <a:ext cx="2979175" cy="329692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1" name="Стрілка вліво 20">
            <a:extLst>
              <a:ext uri="{FF2B5EF4-FFF2-40B4-BE49-F238E27FC236}">
                <a16:creationId xmlns:a16="http://schemas.microsoft.com/office/drawing/2014/main" id="{E94E1A40-ADBC-47C6-B1B1-82E99D78D2CD}"/>
              </a:ext>
            </a:extLst>
          </p:cNvPr>
          <p:cNvSpPr/>
          <p:nvPr/>
        </p:nvSpPr>
        <p:spPr>
          <a:xfrm rot="18900000">
            <a:off x="10923459" y="2387119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BA0FFB-0D43-4D73-A52E-E0B48FADE095}"/>
              </a:ext>
            </a:extLst>
          </p:cNvPr>
          <p:cNvSpPr txBox="1"/>
          <p:nvPr/>
        </p:nvSpPr>
        <p:spPr>
          <a:xfrm>
            <a:off x="72008" y="2272192"/>
            <a:ext cx="4185360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команди приєднуються одна до одної за допомогою пазів послідовно, то така програма буде реалізовувати </a:t>
            </a:r>
            <a:r>
              <a:rPr lang="uk-UA" sz="2800" b="1" i="1" kern="0" dirty="0">
                <a:solidFill>
                  <a:srgbClr val="FFFF00"/>
                </a:solidFill>
              </a:rPr>
              <a:t>лінійний алгоритм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540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створюють лінійні алгоритми в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89255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Розглянемо, наприклад, проект Кулька, у якому кожна команда виконується послідовно один раз без жодних умов.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D80EE4C-B6A2-4CCB-986A-1484A4E44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2150132"/>
            <a:ext cx="4223435" cy="43809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753A92-E58B-4532-8D29-3898E8E4118B}"/>
              </a:ext>
            </a:extLst>
          </p:cNvPr>
          <p:cNvSpPr txBox="1"/>
          <p:nvPr/>
        </p:nvSpPr>
        <p:spPr>
          <a:xfrm>
            <a:off x="4256134" y="2165248"/>
            <a:ext cx="6697001" cy="954107"/>
          </a:xfrm>
          <a:prstGeom prst="wedgeRectCallout">
            <a:avLst>
              <a:gd name="adj1" fmla="val -58769"/>
              <a:gd name="adj2" fmla="val 5244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Кулька перемістилася праворуч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A74E30-B10E-4156-BEB5-F746388D7FB5}"/>
              </a:ext>
            </a:extLst>
          </p:cNvPr>
          <p:cNvSpPr txBox="1"/>
          <p:nvPr/>
        </p:nvSpPr>
        <p:spPr>
          <a:xfrm>
            <a:off x="4256133" y="3192168"/>
            <a:ext cx="6697001" cy="954107"/>
          </a:xfrm>
          <a:prstGeom prst="wedgeRectCallout">
            <a:avLst>
              <a:gd name="adj1" fmla="val -64914"/>
              <a:gd name="adj2" fmla="val 4220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Кулька через 1 с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змінила вигляд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4ED634-10F8-41A6-AADF-76DDDA783A02}"/>
              </a:ext>
            </a:extLst>
          </p:cNvPr>
          <p:cNvSpPr txBox="1"/>
          <p:nvPr/>
        </p:nvSpPr>
        <p:spPr>
          <a:xfrm>
            <a:off x="4256132" y="4223490"/>
            <a:ext cx="6697001" cy="954107"/>
          </a:xfrm>
          <a:prstGeom prst="wedgeRectCallout">
            <a:avLst>
              <a:gd name="adj1" fmla="val -53649"/>
              <a:gd name="adj2" fmla="val -1520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Кулька через 2 с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змінила колір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836A82-7F20-4971-ACE4-EFC614F612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9970" y="2162190"/>
            <a:ext cx="639275" cy="10269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29CB25D-4115-495B-B7FF-1826DA4364F0}"/>
              </a:ext>
            </a:extLst>
          </p:cNvPr>
          <p:cNvSpPr txBox="1"/>
          <p:nvPr/>
        </p:nvSpPr>
        <p:spPr>
          <a:xfrm>
            <a:off x="4256132" y="5250410"/>
            <a:ext cx="6696999" cy="954107"/>
          </a:xfrm>
          <a:prstGeom prst="wedgeRectCallout">
            <a:avLst>
              <a:gd name="adj1" fmla="val -75965"/>
              <a:gd name="adj2" fmla="val -2654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Кулька через 1 с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змінила образ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D74B66-3292-469D-AD4E-84C74B1142CA}"/>
              </a:ext>
            </a:extLst>
          </p:cNvPr>
          <p:cNvSpPr txBox="1"/>
          <p:nvPr/>
        </p:nvSpPr>
        <p:spPr>
          <a:xfrm>
            <a:off x="4256130" y="6284557"/>
            <a:ext cx="6697001" cy="523220"/>
          </a:xfrm>
          <a:prstGeom prst="wedgeRectCallout">
            <a:avLst>
              <a:gd name="adj1" fmla="val -67303"/>
              <a:gd name="adj2" fmla="val -8861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Кулька збільшилася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2EB4CA8-6E6B-4258-9242-3210CA9272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65665" y="2937192"/>
            <a:ext cx="656485" cy="95716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01E66A9-7AD3-44B2-91F3-54811E4829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5284" y="3960914"/>
            <a:ext cx="625381" cy="103004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6AFDEC6-F58B-46D1-877A-446265F7D8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54536" y="4764212"/>
            <a:ext cx="561829" cy="97239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E3F6EB4-0847-4A9B-B490-A699027A70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19970" y="5470301"/>
            <a:ext cx="772765" cy="133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12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створюють лінійні алгоритми в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програмі використано команди, які змінюють вигляд виконавця. За допомогою команди </a:t>
            </a:r>
            <a:r>
              <a:rPr lang="uk-UA" sz="2800" b="1" i="1" kern="0" dirty="0">
                <a:solidFill>
                  <a:srgbClr val="FFFF00"/>
                </a:solidFill>
              </a:rPr>
              <a:t>Змінити ефект</a:t>
            </a:r>
            <a:r>
              <a:rPr lang="uk-UA" sz="2800" b="1" i="1" kern="0" dirty="0">
                <a:solidFill>
                  <a:srgbClr val="FFFFFF"/>
                </a:solidFill>
              </a:rPr>
              <a:t> можна не тільки змінювати колір об'єкта, а й надавати об'єкту ефекту здуття, обертання тощо.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71358F-05F5-4D00-BAA3-91CA7BE93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914" y="3115289"/>
            <a:ext cx="6298330" cy="3290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368FD747-178D-4C6A-B607-67501A20E90E}"/>
              </a:ext>
            </a:extLst>
          </p:cNvPr>
          <p:cNvSpPr/>
          <p:nvPr/>
        </p:nvSpPr>
        <p:spPr>
          <a:xfrm>
            <a:off x="5972297" y="3184972"/>
            <a:ext cx="1656184" cy="65820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A0B84773-7E3E-4226-A210-3E60AB9B95AD}"/>
              </a:ext>
            </a:extLst>
          </p:cNvPr>
          <p:cNvSpPr/>
          <p:nvPr/>
        </p:nvSpPr>
        <p:spPr>
          <a:xfrm rot="2700000">
            <a:off x="7224831" y="3688397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19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створюють лінійні алгоритми в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5" name="Групувати 4">
            <a:extLst>
              <a:ext uri="{FF2B5EF4-FFF2-40B4-BE49-F238E27FC236}">
                <a16:creationId xmlns:a16="http://schemas.microsoft.com/office/drawing/2014/main" id="{8D307C3B-91A2-4B70-951B-255AEEDEDA3E}"/>
              </a:ext>
            </a:extLst>
          </p:cNvPr>
          <p:cNvGrpSpPr/>
          <p:nvPr/>
        </p:nvGrpSpPr>
        <p:grpSpPr>
          <a:xfrm>
            <a:off x="72008" y="1196763"/>
            <a:ext cx="12050142" cy="1825733"/>
            <a:chOff x="72008" y="1196763"/>
            <a:chExt cx="12050142" cy="1825733"/>
          </a:xfrm>
        </p:grpSpPr>
        <p:sp>
          <p:nvSpPr>
            <p:cNvPr id="6" name="TextBox 5"/>
            <p:cNvSpPr txBox="1"/>
            <p:nvPr/>
          </p:nvSpPr>
          <p:spPr>
            <a:xfrm>
              <a:off x="72008" y="1196763"/>
              <a:ext cx="12050142" cy="1815882"/>
            </a:xfrm>
            <a:prstGeom prst="rect">
              <a:avLst/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lvl="0" indent="457200" algn="ju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У   програмі   в   середовищі   </a:t>
              </a:r>
              <a:r>
                <a:rPr lang="uk-UA" sz="2800" b="1" i="1" kern="0" dirty="0" err="1">
                  <a:solidFill>
                    <a:srgbClr val="FFFFFF"/>
                  </a:solidFill>
                </a:rPr>
                <a:t>Скретч</a:t>
              </a:r>
              <a:r>
                <a:rPr lang="uk-UA" sz="2800" b="1" i="1" kern="0" dirty="0">
                  <a:solidFill>
                    <a:srgbClr val="FFFFFF"/>
                  </a:solidFill>
                </a:rPr>
                <a:t>   описують   деякі   події, які можуть відбуватися із виконавцями на сцені проекту. Ти уже використовував подію — </a:t>
              </a:r>
              <a:r>
                <a:rPr lang="uk-UA" sz="2800" b="1" i="1" kern="0" dirty="0" err="1">
                  <a:solidFill>
                    <a:srgbClr val="FFFFFF"/>
                  </a:solidFill>
                </a:rPr>
                <a:t>натиснуто</a:t>
              </a:r>
              <a:r>
                <a:rPr lang="uk-UA" sz="2800" b="1" i="1" kern="0" dirty="0">
                  <a:solidFill>
                    <a:srgbClr val="FFFFFF"/>
                  </a:solidFill>
                </a:rPr>
                <a:t> кнопку      . 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C0C4BE24-0FE3-4639-9FE1-0389673DC7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1185" y="2458062"/>
              <a:ext cx="590090" cy="564434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39EFB54-1F96-4EC6-94D1-2358D1B5F114}"/>
              </a:ext>
            </a:extLst>
          </p:cNvPr>
          <p:cNvSpPr txBox="1"/>
          <p:nvPr/>
        </p:nvSpPr>
        <p:spPr>
          <a:xfrm>
            <a:off x="72008" y="3133718"/>
            <a:ext cx="4303347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програмі ця подія реалізується  за допомогою  команди: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BEABB3-7893-441A-88B1-1FEB284BCFA2}"/>
              </a:ext>
            </a:extLst>
          </p:cNvPr>
          <p:cNvSpPr txBox="1"/>
          <p:nvPr/>
        </p:nvSpPr>
        <p:spPr>
          <a:xfrm>
            <a:off x="72008" y="590389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 якої приєднують інші команди.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3C2998A-2881-46B7-B39D-A369A30D78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1185" y="3133718"/>
            <a:ext cx="7610965" cy="250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10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створюють лінійні алгоритми в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Часто використовується в проектах подія </a:t>
            </a:r>
            <a:r>
              <a:rPr lang="uk-UA" sz="2800" b="1" i="1" kern="0" dirty="0" err="1">
                <a:solidFill>
                  <a:srgbClr val="FFFF00"/>
                </a:solidFill>
              </a:rPr>
              <a:t>натиснуто</a:t>
            </a:r>
            <a:r>
              <a:rPr lang="uk-UA" sz="2800" b="1" i="1" kern="0" dirty="0">
                <a:solidFill>
                  <a:srgbClr val="FFFF00"/>
                </a:solidFill>
              </a:rPr>
              <a:t> клавішу</a:t>
            </a:r>
            <a:r>
              <a:rPr lang="uk-UA" sz="2800" b="1" i="1" kern="0" dirty="0">
                <a:solidFill>
                  <a:srgbClr val="FFFFFF"/>
                </a:solidFill>
              </a:rPr>
              <a:t>, де клавішу клавіатури обирають зі списку, від клавіші Пропуск до клавіш із цифрами: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709997-D0C6-429C-B613-697471BBC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738" y="3083189"/>
            <a:ext cx="11482682" cy="2051373"/>
          </a:xfrm>
          <a:prstGeom prst="rect">
            <a:avLst/>
          </a:prstGeom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D3C1D55A-BAFB-49A8-8AA4-1FB835BC6718}"/>
              </a:ext>
            </a:extLst>
          </p:cNvPr>
          <p:cNvSpPr/>
          <p:nvPr/>
        </p:nvSpPr>
        <p:spPr>
          <a:xfrm>
            <a:off x="8037070" y="3571836"/>
            <a:ext cx="3476503" cy="108865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05B85CD7-101A-412F-9DB1-ABE1ABD0E1D9}"/>
              </a:ext>
            </a:extLst>
          </p:cNvPr>
          <p:cNvSpPr/>
          <p:nvPr/>
        </p:nvSpPr>
        <p:spPr>
          <a:xfrm rot="18900000">
            <a:off x="10788313" y="324780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27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створюють лінійні алгоритми в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Подію </a:t>
            </a:r>
            <a:r>
              <a:rPr lang="uk-UA" sz="2800" b="1" i="1" kern="0" dirty="0">
                <a:solidFill>
                  <a:srgbClr val="FFFF00"/>
                </a:solidFill>
              </a:rPr>
              <a:t>об'єкт на сцені </a:t>
            </a:r>
            <a:r>
              <a:rPr lang="uk-UA" sz="2800" b="1" i="1" kern="0" dirty="0" err="1">
                <a:solidFill>
                  <a:srgbClr val="FFFF00"/>
                </a:solidFill>
              </a:rPr>
              <a:t>натиснуто</a:t>
            </a:r>
            <a:r>
              <a:rPr lang="uk-UA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використовують для запуску команд у програмі, які пов'язані з кнопками </a:t>
            </a:r>
            <a:r>
              <a:rPr lang="uk-UA" sz="2800" b="1" i="1" kern="0" dirty="0">
                <a:solidFill>
                  <a:srgbClr val="FFFF00"/>
                </a:solidFill>
              </a:rPr>
              <a:t>Пуск</a:t>
            </a:r>
            <a:r>
              <a:rPr lang="uk-UA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00"/>
                </a:solidFill>
              </a:rPr>
              <a:t>Старт</a:t>
            </a:r>
            <a:r>
              <a:rPr lang="uk-UA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00"/>
                </a:solidFill>
              </a:rPr>
              <a:t>Грати</a:t>
            </a:r>
            <a:r>
              <a:rPr lang="uk-UA" sz="2800" b="1" i="1" kern="0" dirty="0">
                <a:solidFill>
                  <a:srgbClr val="FFFFFF"/>
                </a:solidFill>
              </a:rPr>
              <a:t> тощо: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97C826C-7C36-4622-A780-D0C40A592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568" y="2705874"/>
            <a:ext cx="7985022" cy="21754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031642-1583-4D27-BEC9-B93B9D69E4CD}"/>
              </a:ext>
            </a:extLst>
          </p:cNvPr>
          <p:cNvSpPr txBox="1"/>
          <p:nvPr/>
        </p:nvSpPr>
        <p:spPr>
          <a:xfrm>
            <a:off x="72008" y="5005397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Такі кнопки можуть бути об'єктами, намальованими у вбудованому графічному редакторі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 чи завантаженими з бібліотеки.</a:t>
            </a:r>
          </a:p>
        </p:txBody>
      </p:sp>
    </p:spTree>
    <p:extLst>
      <p:ext uri="{BB962C8B-B14F-4D97-AF65-F5344CB8AC3E}">
        <p14:creationId xmlns:p14="http://schemas.microsoft.com/office/powerpoint/2010/main" val="99741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створюють лінійні алгоритми в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Управляти подіями у проекті може не тільки користувач. Це можна зробити автоматично, наприклад: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B1CEA740-02D9-4EF1-9746-B1B02804901B}"/>
              </a:ext>
            </a:extLst>
          </p:cNvPr>
          <p:cNvSpPr/>
          <p:nvPr/>
        </p:nvSpPr>
        <p:spPr>
          <a:xfrm>
            <a:off x="72008" y="2257522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відповідь на зміну фону сцени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0A222BF1-5A75-4DCC-BC86-01D615C148A5}"/>
              </a:ext>
            </a:extLst>
          </p:cNvPr>
          <p:cNvSpPr/>
          <p:nvPr/>
        </p:nvSpPr>
        <p:spPr>
          <a:xfrm>
            <a:off x="6149820" y="2257522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Збільшення гучності звуку в проекті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DCC3F3-1CAD-4D7A-A846-ECF8367D4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7" y="3598438"/>
            <a:ext cx="5972333" cy="131568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B527CB-D9A6-4B6C-B329-D2A1231BD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6361" y="3687136"/>
            <a:ext cx="4479249" cy="12269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377377F-5D67-4B8D-85EA-D09AC5D82EDC}"/>
              </a:ext>
            </a:extLst>
          </p:cNvPr>
          <p:cNvSpPr txBox="1"/>
          <p:nvPr/>
        </p:nvSpPr>
        <p:spPr>
          <a:xfrm>
            <a:off x="72007" y="4943621"/>
            <a:ext cx="7823296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Виконання команд у проекті можна призупиняти на деякий час. Для цього використовують команду: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8FF058E-9426-48E4-97B5-90E8CB7DC0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2786" y="5111862"/>
            <a:ext cx="4079364" cy="104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7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створюють лінійні алгоритми в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виконавець має реагувати на різні події, то кожну подію можна описати окремо. Наприклад, якщо у програмі має змінюватись гучність звучання мелодії: при натисканні на стрілку вгору, — задавати встановлену гучність, а при натисканні на стрілку униз</a:t>
            </a:r>
            <a:r>
              <a:rPr lang="uk-UA" dirty="0"/>
              <a:t> </a:t>
            </a:r>
            <a:r>
              <a:rPr lang="uk-UA" sz="2800" b="1" i="1" kern="0" dirty="0">
                <a:solidFill>
                  <a:srgbClr val="FFFFFF"/>
                </a:solidFill>
              </a:rPr>
              <a:t>— зменшувати, — то створюють дві програми, що запускаються описаними подіями.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BDF611-5E66-49A8-B301-44C99F313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4438650"/>
            <a:ext cx="5946471" cy="2057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E70B6F-084C-4E24-BF4F-2BA9A5FAB6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7291" y="4438650"/>
            <a:ext cx="5814859" cy="2034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081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88126</TotalTime>
  <Words>489</Words>
  <Application>Microsoft Office PowerPoint</Application>
  <PresentationFormat>Широкий екран</PresentationFormat>
  <Paragraphs>58</Paragraphs>
  <Slides>13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Verdana</vt:lpstr>
      <vt:lpstr>Wingdings</vt:lpstr>
      <vt:lpstr>Тема Office</vt:lpstr>
      <vt:lpstr>Лінійні алгоритми</vt:lpstr>
      <vt:lpstr>Як створюють лінійні алгоритми в середовищі Скретч?</vt:lpstr>
      <vt:lpstr>Як створюють лінійні алгоритми в середовищі Скретч?</vt:lpstr>
      <vt:lpstr>Як створюють лінійні алгоритми в середовищі Скретч?</vt:lpstr>
      <vt:lpstr>Як створюють лінійні алгоритми в середовищі Скретч?</vt:lpstr>
      <vt:lpstr>Як створюють лінійні алгоритми в середовищі Скретч?</vt:lpstr>
      <vt:lpstr>Як створюють лінійні алгоритми в середовищі Скретч?</vt:lpstr>
      <vt:lpstr>Як створюють лінійні алгоритми в середовищі Скретч?</vt:lpstr>
      <vt:lpstr>Як створюють лінійні алгоритми в середовищі Скретч?</vt:lpstr>
      <vt:lpstr>Дайте відповіді на запитання</vt:lpstr>
      <vt:lpstr>Розгадайте ребус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Мацаєнко Сергій</cp:lastModifiedBy>
  <cp:revision>406</cp:revision>
  <dcterms:created xsi:type="dcterms:W3CDTF">2016-06-06T19:48:43Z</dcterms:created>
  <dcterms:modified xsi:type="dcterms:W3CDTF">2017-08-26T15:24:15Z</dcterms:modified>
</cp:coreProperties>
</file>