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7" r:id="rId3"/>
    <p:sldId id="258" r:id="rId4"/>
    <p:sldId id="261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6C754B-89DA-41AF-9FBD-F5DEF1BEAEE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2A8C38-9ED5-4A84-8FA6-E9030FEF77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544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754B-89DA-41AF-9FBD-F5DEF1BEAEE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8C38-9ED5-4A84-8FA6-E9030FEF77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695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754B-89DA-41AF-9FBD-F5DEF1BEAEE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8C38-9ED5-4A84-8FA6-E9030FEF77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091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754B-89DA-41AF-9FBD-F5DEF1BEAEE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8C38-9ED5-4A84-8FA6-E9030FEF77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812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754B-89DA-41AF-9FBD-F5DEF1BEAEE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8C38-9ED5-4A84-8FA6-E9030FEF77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723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754B-89DA-41AF-9FBD-F5DEF1BEAEE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8C38-9ED5-4A84-8FA6-E9030FEF77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9074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754B-89DA-41AF-9FBD-F5DEF1BEAEE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8C38-9ED5-4A84-8FA6-E9030FEF77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798020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754B-89DA-41AF-9FBD-F5DEF1BEAEE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8C38-9ED5-4A84-8FA6-E9030FEF77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618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754B-89DA-41AF-9FBD-F5DEF1BEAEE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8C38-9ED5-4A84-8FA6-E9030FEF77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41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754B-89DA-41AF-9FBD-F5DEF1BEAEE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8C38-9ED5-4A84-8FA6-E9030FEF77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322971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754B-89DA-41AF-9FBD-F5DEF1BEAEE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8C38-9ED5-4A84-8FA6-E9030FEF77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655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36C754B-89DA-41AF-9FBD-F5DEF1BEAEE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42A8C38-9ED5-4A84-8FA6-E9030FEF77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693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1560" y="2194560"/>
            <a:ext cx="10617276" cy="2217420"/>
          </a:xfrm>
        </p:spPr>
        <p:txBody>
          <a:bodyPr/>
          <a:lstStyle/>
          <a:p>
            <a:r>
              <a:rPr lang="ru-RU" dirty="0" smtClean="0"/>
              <a:t>Дик</a:t>
            </a:r>
            <a:r>
              <a:rPr lang="uk-UA" dirty="0" smtClean="0"/>
              <a:t>і та свійські тварини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530" y="4594860"/>
            <a:ext cx="8767860" cy="662939"/>
          </a:xfrm>
        </p:spPr>
        <p:txBody>
          <a:bodyPr/>
          <a:lstStyle/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342009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8486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Дикі тварини </a:t>
            </a:r>
            <a:r>
              <a:rPr lang="ru-RU" dirty="0" err="1"/>
              <a:t>живуть</a:t>
            </a:r>
            <a:r>
              <a:rPr lang="ru-RU" dirty="0"/>
              <a:t> у </a:t>
            </a:r>
            <a:r>
              <a:rPr lang="ru-RU" dirty="0" err="1"/>
              <a:t>природі</a:t>
            </a:r>
            <a:r>
              <a:rPr lang="ru-RU" dirty="0"/>
              <a:t> й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шукають</a:t>
            </a:r>
            <a:r>
              <a:rPr lang="ru-RU" dirty="0"/>
              <a:t> </a:t>
            </a:r>
            <a:r>
              <a:rPr lang="ru-RU" dirty="0" err="1" smtClean="0"/>
              <a:t>їжу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5051" y="1752372"/>
            <a:ext cx="7027994" cy="4625567"/>
          </a:xfrm>
        </p:spPr>
      </p:pic>
    </p:spTree>
    <p:extLst>
      <p:ext uri="{BB962C8B-B14F-4D97-AF65-F5344CB8AC3E}">
        <p14:creationId xmlns:p14="http://schemas.microsoft.com/office/powerpoint/2010/main" xmlns="" val="258166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Свійські тварини </a:t>
            </a:r>
            <a:r>
              <a:rPr lang="ru-RU" dirty="0" err="1"/>
              <a:t>живуть</a:t>
            </a:r>
            <a:r>
              <a:rPr lang="ru-RU" dirty="0"/>
              <a:t> з</a:t>
            </a:r>
            <a:r>
              <a:rPr lang="ru-RU" dirty="0" smtClean="0"/>
              <a:t> людьми і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 smtClean="0"/>
              <a:t>піклування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2361" y="1965960"/>
            <a:ext cx="6836798" cy="4503420"/>
          </a:xfrm>
        </p:spPr>
      </p:pic>
    </p:spTree>
    <p:extLst>
      <p:ext uri="{BB962C8B-B14F-4D97-AF65-F5344CB8AC3E}">
        <p14:creationId xmlns:p14="http://schemas.microsoft.com/office/powerpoint/2010/main" xmlns="" val="388625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234" y="386148"/>
            <a:ext cx="9064646" cy="8001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Яка </a:t>
            </a:r>
            <a:r>
              <a:rPr lang="ru-RU" dirty="0" err="1" smtClean="0"/>
              <a:t>тварина</a:t>
            </a:r>
            <a:r>
              <a:rPr lang="ru-RU" dirty="0" smtClean="0"/>
              <a:t> </a:t>
            </a:r>
            <a:r>
              <a:rPr lang="ru-RU" dirty="0" err="1" smtClean="0"/>
              <a:t>зайва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355" y="1613866"/>
            <a:ext cx="2054283" cy="20857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9952" y="1829093"/>
            <a:ext cx="2485934" cy="22226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3476" y="4127276"/>
            <a:ext cx="3025004" cy="19687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355" y="3740506"/>
            <a:ext cx="1812958" cy="246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878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9492522" cy="859561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Яка тварина зайва?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5252" y="1241946"/>
            <a:ext cx="2706759" cy="23677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8106" y="1514901"/>
            <a:ext cx="1584607" cy="2373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5252" y="4012635"/>
            <a:ext cx="2739754" cy="2150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0071" y="4160901"/>
            <a:ext cx="2242455" cy="232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649411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55</TotalTime>
  <Words>33</Words>
  <Application>Microsoft Office PowerPoint</Application>
  <PresentationFormat>Произвольный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Базис</vt:lpstr>
      <vt:lpstr>Дикі та свійські тварини</vt:lpstr>
      <vt:lpstr>Дикі тварини живуть у природі й самі собі шукають їжу.</vt:lpstr>
      <vt:lpstr>Свійські тварини живуть з людьми і потребують піклування.</vt:lpstr>
      <vt:lpstr>Яка тварина зайва?</vt:lpstr>
      <vt:lpstr>Яка тварина зайва?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Дикі і свійські тварини</dc:title>
  <dc:creator>Home PC</dc:creator>
  <cp:lastModifiedBy>work</cp:lastModifiedBy>
  <cp:revision>9</cp:revision>
  <dcterms:created xsi:type="dcterms:W3CDTF">2020-04-10T14:38:06Z</dcterms:created>
  <dcterms:modified xsi:type="dcterms:W3CDTF">2021-01-15T18:21:39Z</dcterms:modified>
</cp:coreProperties>
</file>