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3" r:id="rId2"/>
    <p:sldId id="264" r:id="rId3"/>
    <p:sldId id="276" r:id="rId4"/>
    <p:sldId id="261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67" autoAdjust="0"/>
  </p:normalViewPr>
  <p:slideViewPr>
    <p:cSldViewPr>
      <p:cViewPr varScale="1">
        <p:scale>
          <a:sx n="62" d="100"/>
          <a:sy n="62" d="100"/>
        </p:scale>
        <p:origin x="-9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1FCB9-203D-486C-B436-A39356261E66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AD378-804F-4CFB-9AC4-C86DC410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6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D378-804F-4CFB-9AC4-C86DC410A4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4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641379"/>
          </a:xfrm>
        </p:spPr>
        <p:txBody>
          <a:bodyPr/>
          <a:lstStyle/>
          <a:p>
            <a:pPr lvl="3"/>
            <a:r>
              <a:rPr lang="uk-UA" dirty="0" smtClean="0">
                <a:solidFill>
                  <a:schemeClr val="accent1"/>
                </a:solidFill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/>
                </a:solidFill>
              </a:rPr>
              <a:t>Дробові вирази. Раціональні вирази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Цілі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 складаються із чисел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букв,  степенів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дій додавання,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віднімання, множення, піднесення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ділення, крім ділення 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змінну.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ПРИКЛАД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2а²;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3х(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х-у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вирази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цілий вираз можна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подати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 многочлена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65104"/>
            <a:ext cx="1540140" cy="230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Дробові вирази </a:t>
                </a:r>
                <a:r>
                  <a:rPr lang="uk-UA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обовязково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містять 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дію ділення на вираз зі змінною</a:t>
                </a:r>
              </a:p>
              <a:p>
                <a:pPr marL="0" indent="0">
                  <a:buNone/>
                </a:pP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Приклад</a:t>
                </a:r>
              </a:p>
              <a:p>
                <a:pPr marL="0" indent="0">
                  <a:buNone/>
                </a:pP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у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2в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6у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  <m:r>
                      <a:rPr lang="uk-UA" sz="28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а−с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а−в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3y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</a:p>
              <a:p>
                <a:pPr marL="0" indent="0">
                  <a:buNone/>
                </a:pP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дробові вирази</a:t>
                </a:r>
              </a:p>
              <a:p>
                <a:pPr marL="0" indent="0">
                  <a:buNone/>
                </a:pPr>
                <a:r>
                  <a:rPr lang="uk-UA" dirty="0" smtClean="0"/>
                  <a:t>     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Цілі і дробові вирази називають               </a:t>
                </a:r>
                <a:r>
                  <a:rPr lang="uk-UA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раціональними виразами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1481" t="-1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314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4" name="Picture 10" descr="C:\Users\Саня\AppData\Local\Microsoft\Windows\Temporary Internet Files\Content.IE5\KZ7C09Q4\9343-a-cute-orange-kitten-isolated-on-a-white-background-pv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55" y="4653136"/>
            <a:ext cx="23795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Саня\AppData\Local\Microsoft\Windows\Temporary Internet Files\Content.IE5\KZ7C09Q4\9343-a-cute-orange-kitten-isolated-on-a-white-background-pv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03" y="4581128"/>
            <a:ext cx="2654168" cy="2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6048672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800" dirty="0" smtClean="0"/>
                  <a:t>    З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апис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де А і В – деякі буквені чи числові     вирази називають дробом.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Дріб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де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і В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многочлени називають раціональним дробом.</a:t>
                </a:r>
              </a:p>
              <a:p>
                <a:pPr marL="0" indent="0">
                  <a:buNone/>
                </a:pP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приклад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uk-UA" sz="2800" b="0" i="0" smtClean="0">
                        <a:latin typeface="Cambria Math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uk-UA" sz="2800" dirty="0" smtClean="0"/>
                  <a:t>;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800" dirty="0" smtClean="0"/>
                  <a:t>  - </a:t>
                </a:r>
                <a:r>
                  <a:rPr lang="uk-UA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uk-UA" sz="2800" dirty="0"/>
                  <a:t> </a:t>
                </a:r>
                <a:r>
                  <a:rPr lang="uk-UA" sz="2800" dirty="0" smtClean="0"/>
                  <a:t>                           раціональні дроби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6048672"/>
              </a:xfrm>
              <a:blipFill rotWithShape="1">
                <a:blip r:embed="rId2"/>
                <a:stretch>
                  <a:fillRect l="-140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3" descr="C:\Users\Саня\AppData\Local\Microsoft\Windows\Temporary Internet Files\Content.IE5\C8926JVO\cat_PNG5043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50" y="3284984"/>
            <a:ext cx="13756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76672"/>
                <a:ext cx="8229600" cy="59766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Областьдопустимих значень змінних виразу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(ОДЗ)- усі такі значення змінних, при яких вираз має зміст</a:t>
                </a: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Вираз має зміст </a:t>
                </a:r>
                <a:r>
                  <a:rPr lang="uk-UA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–означає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що можна виконати всі вказані математичні дії,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входять у вираз.</a:t>
                </a: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Допустимі значення змінної для раціонального дробу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визначають з умови В≠0</a:t>
                </a: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знаменник не дорівнює нулю)</a:t>
                </a: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допустимі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 є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усі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числа,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крім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тих,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перетворюють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знаменник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нуль,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х≠3 і х≠-3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76672"/>
                <a:ext cx="8229600" cy="5976664"/>
              </a:xfrm>
              <a:blipFill rotWithShape="1">
                <a:blip r:embed="rId2"/>
                <a:stretch>
                  <a:fillRect l="-1259" t="-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Саня\AppData\Local\Microsoft\Windows\Temporary Internet Files\Content.IE5\IHBXHMLO\cat_PNG9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420888"/>
            <a:ext cx="2482771" cy="249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40668"/>
                <a:ext cx="8640960" cy="59766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Раціональний дріб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дорівнює нулю тоді і тільки    тоді, коли А=0 і В≠0 (або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uk-UA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8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800" b="0" i="1" smtClean="0">
                                <a:latin typeface="Cambria Math"/>
                              </a:rPr>
                              <m:t>А=0</m:t>
                            </m:r>
                          </m:e>
                          <m:e>
                            <m:r>
                              <a:rPr lang="uk-UA" sz="2800" b="0" i="1" smtClean="0">
                                <a:latin typeface="Cambria Math"/>
                              </a:rPr>
                              <m:t>В≠0</m:t>
                            </m:r>
                          </m:e>
                        </m:eqArr>
                      </m:e>
                    </m:d>
                    <m:r>
                      <a:rPr lang="uk-UA" sz="2800" i="1" smtClean="0">
                        <a:latin typeface="Cambria Math"/>
                      </a:rPr>
                      <m:t>)</m:t>
                    </m:r>
                  </m:oMath>
                </a14:m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знайти значення змінної, при якому раціональний дріб  дорівнює нулю, треба:</a:t>
                </a:r>
              </a:p>
              <a:p>
                <a:pPr marL="0" indent="0">
                  <a:buNone/>
                </a:pP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ОДЗ дробу з умови В≠0;</a:t>
                </a: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прирівняти чисельник до нуля і знайти відповідні значення змінних;</a:t>
                </a:r>
              </a:p>
              <a:p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із знайдених значень  вилучити ті, що не увійшли до ОДЗ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40668"/>
                <a:ext cx="8640960" cy="5976664"/>
              </a:xfrm>
              <a:blipFill rotWithShape="1">
                <a:blip r:embed="rId2"/>
                <a:stretch>
                  <a:fillRect l="-1410" t="-204" r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91480"/>
            <a:ext cx="8229600" cy="89148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64904"/>
            <a:ext cx="11532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5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836712"/>
                <a:ext cx="8640960" cy="60143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Якщо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раціональний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дріб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 В≠0  і С≠0 –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раціональні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вирази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 АС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ВС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правило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скорочення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дробу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Якщо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раціональний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дріб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 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800" i="1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  <m:r>
                      <a:rPr lang="uk-UA" sz="2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b="0" i="1" smtClean="0">
                        <a:latin typeface="Cambria Math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ru-RU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800" i="1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i="1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800" i="1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800" i="1"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.правило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знаків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Приклади.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Скоротити дроби: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5а²+25</m:t>
                        </m:r>
                      </m:num>
                      <m:den>
                        <m:r>
                          <a:rPr lang="uk-UA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а²−25</m:t>
                        </m:r>
                      </m:den>
                    </m:f>
                    <m:r>
                      <a:rPr lang="uk-UA" sz="280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3(5−х)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х²−25</m:t>
                        </m:r>
                      </m:den>
                    </m:f>
                    <m:r>
                      <a:rPr lang="ru-RU" sz="2800" i="1" dirty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36712"/>
                <a:ext cx="8640960" cy="6014352"/>
              </a:xfrm>
              <a:blipFill rotWithShape="1"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085584" cy="504056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властивість дробу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55513"/>
            <a:ext cx="1918866" cy="255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489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Дробові вирази. Раціональні вирази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 властивість дробу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Дробові вирази. Раціональні вирази</dc:title>
  <dc:creator>Александр Кульов</dc:creator>
  <cp:lastModifiedBy>Shuravi</cp:lastModifiedBy>
  <cp:revision>12</cp:revision>
  <dcterms:created xsi:type="dcterms:W3CDTF">2019-10-11T20:08:49Z</dcterms:created>
  <dcterms:modified xsi:type="dcterms:W3CDTF">2019-10-19T12:40:26Z</dcterms:modified>
</cp:coreProperties>
</file>