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notesMasterIdLst>
    <p:notesMasterId r:id="rId12"/>
  </p:notesMasterIdLst>
  <p:sldIdLst>
    <p:sldId id="256" r:id="rId2"/>
    <p:sldId id="259" r:id="rId3"/>
    <p:sldId id="265" r:id="rId4"/>
    <p:sldId id="264" r:id="rId5"/>
    <p:sldId id="260" r:id="rId6"/>
    <p:sldId id="261" r:id="rId7"/>
    <p:sldId id="268" r:id="rId8"/>
    <p:sldId id="263" r:id="rId9"/>
    <p:sldId id="269" r:id="rId10"/>
    <p:sldId id="270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8" autoAdjust="0"/>
    <p:restoredTop sz="56443" autoAdjust="0"/>
  </p:normalViewPr>
  <p:slideViewPr>
    <p:cSldViewPr snapToGrid="0">
      <p:cViewPr varScale="1">
        <p:scale>
          <a:sx n="41" d="100"/>
          <a:sy n="41" d="100"/>
        </p:scale>
        <p:origin x="184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B7B51-548F-44E8-B374-B060B4F24440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09ADA-A151-4D37-8DF0-3C0EDBC6F8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531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60AA4E-366A-475A-A719-6DFECC960FCE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6EDE6C-8586-46E9-9F51-CF1F25C91A2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27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0AA4E-366A-475A-A719-6DFECC960FCE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DE6C-8586-46E9-9F51-CF1F25C91A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333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0AA4E-366A-475A-A719-6DFECC960FCE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DE6C-8586-46E9-9F51-CF1F25C91A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99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0AA4E-366A-475A-A719-6DFECC960FCE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DE6C-8586-46E9-9F51-CF1F25C91A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04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0AA4E-366A-475A-A719-6DFECC960FCE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DE6C-8586-46E9-9F51-CF1F25C91A2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68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0AA4E-366A-475A-A719-6DFECC960FCE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DE6C-8586-46E9-9F51-CF1F25C91A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229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0AA4E-366A-475A-A719-6DFECC960FCE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DE6C-8586-46E9-9F51-CF1F25C91A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615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0AA4E-366A-475A-A719-6DFECC960FCE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DE6C-8586-46E9-9F51-CF1F25C91A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52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0AA4E-366A-475A-A719-6DFECC960FCE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DE6C-8586-46E9-9F51-CF1F25C91A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616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0AA4E-366A-475A-A719-6DFECC960FCE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DE6C-8586-46E9-9F51-CF1F25C91A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25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0AA4E-366A-475A-A719-6DFECC960FCE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DE6C-8586-46E9-9F51-CF1F25C91A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03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7760AA4E-366A-475A-A719-6DFECC960FCE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56EDE6C-8586-46E9-9F51-CF1F25C91A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514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1708" y="-304800"/>
            <a:ext cx="9068586" cy="5704114"/>
          </a:xfrm>
        </p:spPr>
        <p:txBody>
          <a:bodyPr/>
          <a:lstStyle/>
          <a:p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про відокремлення. Відокремлені другорядні члени речення (у тому числі й уточнюючі). Розділові знаки при відокремлених членах речення.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19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 ЗАВДАННЯ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Опрацювати матеріал за підручником 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Виконати вправу 312.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756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143000" y="609600"/>
            <a:ext cx="9872871" cy="5486400"/>
          </a:xfrm>
        </p:spPr>
        <p:txBody>
          <a:bodyPr>
            <a:noAutofit/>
          </a:bodyPr>
          <a:lstStyle/>
          <a:p>
            <a:pPr lvl="0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«Спостережливе око».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Прочитати текст. Визначити тему тексту. Якими членами речення виступають виділені конструкції? Прочитати речення із випущеними виділеними конструкціями. Що змінилося?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Рід Марковичів у козацькій Україні був одним із наймогутніших і найзаможніших. А почалося все з Андрія Марковича,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сина вихреста з Уманщини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Вдало видавши свою сестру – красуню Настю за вдівця Івана Скоропадського,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він увійшов до числа вищої козацької старшини.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Маючи високопоставленого свояка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Андрій Маркович швидко став Лубенським полковником. За таким батьком  впливові позиції посіли в Україні й молодші Марковичі –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Яків, Іван, Марко.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46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609600"/>
            <a:ext cx="9872871" cy="5486400"/>
          </a:xfrm>
        </p:spPr>
        <p:txBody>
          <a:bodyPr>
            <a:noAutofit/>
          </a:bodyPr>
          <a:lstStyle/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 відокремлення другорядних членів речення: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Незвичайний, зворотний порядок слів. Наприклад: Тільки де-не-де виглядають над кудлатими вербами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гребені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хат, вшиті очеретом.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Велика кількість залежних слів від одного члена речення. Наприклад: Хлопець розповідав, по-дитячому посміхаючись з приводу ще невисловлених думок.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Синтаксична (граматична)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несполучуваність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слів, які пов'язуються між собою лише за значенням. Наприклад: І це ж ми всі, дрібні та непомітні серця ведемо у краї блакитні. (М. Рильський)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Додаткове значення чи відтінок якогось другорядного члена. Наприклад: Будучи дуже пошкодженим, човен поступово тонув.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59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419" y="261257"/>
            <a:ext cx="3178157" cy="422851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609600"/>
            <a:ext cx="9872871" cy="5486400"/>
          </a:xfrm>
        </p:spPr>
        <p:txBody>
          <a:bodyPr>
            <a:noAutofit/>
          </a:bodyPr>
          <a:lstStyle/>
          <a:p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 розрізняти уточнюючі члени речення й відокремлені. Уточнюючими називають члени речення, що мають додаткове значення, уточнене стосовно того члена речення, з яким вони зв'язані однією синтаксичною функцією.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Уточнюватися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можуть не тільки другорядні, а й головні члени речення. Наприклад: і. Внизу, десь під самими вікнами, почувся гомін чужих голосів. (О. Гончар) 2. Обидва, Діденко і Чумак, прислухались до шереху у передпокої. (А. Головко)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70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66" y="609599"/>
            <a:ext cx="10468946" cy="5921829"/>
          </a:xfrm>
        </p:spPr>
      </p:pic>
    </p:spTree>
    <p:extLst>
      <p:ext uri="{BB962C8B-B14F-4D97-AF65-F5344CB8AC3E}">
        <p14:creationId xmlns:p14="http://schemas.microsoft.com/office/powerpoint/2010/main" val="36822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45" y="609599"/>
            <a:ext cx="11346025" cy="5865845"/>
          </a:xfrm>
        </p:spPr>
      </p:pic>
    </p:spTree>
    <p:extLst>
      <p:ext uri="{BB962C8B-B14F-4D97-AF65-F5344CB8AC3E}">
        <p14:creationId xmlns:p14="http://schemas.microsoft.com/office/powerpoint/2010/main" val="201501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989045"/>
            <a:ext cx="9872871" cy="5106955"/>
          </a:xfrm>
        </p:spPr>
        <p:txBody>
          <a:bodyPr>
            <a:noAutofit/>
          </a:bodyPr>
          <a:lstStyle/>
          <a:p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Тренувальне завдання.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uk-UA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Поширте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подані речення уточнюючими або відокремленими членами, поясніть розділові знаки.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Сьогодні він був зосереджений. 2. Чути переплеск весла. 3. Сонце сховалось за лісом. 4. Стояла надзвичайно приємна й тиха весна. 5. Відбудеться зустріч з письменником. 6. Ми читали вірші.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01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143000" y="328246"/>
            <a:ext cx="9872871" cy="5767754"/>
          </a:xfrm>
        </p:spPr>
        <p:txBody>
          <a:bodyPr>
            <a:noAutofit/>
          </a:bodyPr>
          <a:lstStyle/>
          <a:p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Вибіркова робота. 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Виписати відокремлені члени речення. Визначити їх, скориставшись опорною таблицею.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Жив-був колись український козак, володар невеликої держави. Цим козаком був Іван, на прізвисько Підкова. Народжений на землі молдавській, він ще в молоді роки подався шукати щастя на Запорозьку Січ. Будучи фізично розвиненим, Іван неодноразово хизувався вмінням гнути підкови.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73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398585"/>
            <a:ext cx="9872871" cy="5697415"/>
          </a:xfrm>
        </p:spPr>
        <p:txBody>
          <a:bodyPr>
            <a:normAutofit/>
          </a:bodyPr>
          <a:lstStyle/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Творча робота.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Складіть усне зв'язне висловлювання про відокремлені члени речення, даючи відповіді на питання: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Що таке відокремлення? •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Які члени можуть відокремлюватися? Яка їхня роль?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За яких умов відокремлюються другорядні члени речення?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 тотожні поняття «відокремлені члени речення» і «уточнюючі слова»?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особливості в інтонації речень з відокремленими уточнюючими членами?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27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75</TotalTime>
  <Words>529</Words>
  <Application>Microsoft Office PowerPoint</Application>
  <PresentationFormat>Широкоэкранный</PresentationFormat>
  <Paragraphs>28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Corbel</vt:lpstr>
      <vt:lpstr>Times New Roman</vt:lpstr>
      <vt:lpstr>Базис</vt:lpstr>
      <vt:lpstr>Поняття про відокремлення. Відокремлені другорядні члени речення (у тому числі й уточнюючі). Розділові знаки при відокремлених членах речення.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про відокремлення. Відокремлені другорядні члени речення (у тому числі й уточнюючі). Розділові знаки при відокремлених членах речення. </dc:title>
  <dc:creator>Admin</dc:creator>
  <cp:lastModifiedBy>Admin</cp:lastModifiedBy>
  <cp:revision>8</cp:revision>
  <dcterms:created xsi:type="dcterms:W3CDTF">2018-03-31T11:37:01Z</dcterms:created>
  <dcterms:modified xsi:type="dcterms:W3CDTF">2018-04-02T20:29:47Z</dcterms:modified>
</cp:coreProperties>
</file>