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8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2A6"/>
    <a:srgbClr val="CC0099"/>
    <a:srgbClr val="24591B"/>
    <a:srgbClr val="32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3BE05-A044-43DC-A6B9-51223579978E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B24FDEBC-CDA1-4632-A3F4-52F91A0B2A09}">
      <dgm:prSet phldrT="[Текст]"/>
      <dgm:spPr>
        <a:solidFill>
          <a:srgbClr val="CC0099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Художні особливості поезії</a:t>
          </a:r>
        </a:p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</a:t>
          </a:r>
          <a:endParaRPr lang="uk-UA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42EE26-36AB-431A-AA4D-B2C59E9588EB}" type="parTrans" cxnId="{6021513E-F547-433F-854F-50C1CFE3E565}">
      <dgm:prSet/>
      <dgm:spPr/>
      <dgm:t>
        <a:bodyPr/>
        <a:lstStyle/>
        <a:p>
          <a:endParaRPr lang="uk-UA"/>
        </a:p>
      </dgm:t>
    </dgm:pt>
    <dgm:pt modelId="{8844A874-10FD-4746-AF4F-393475F99139}" type="sibTrans" cxnId="{6021513E-F547-433F-854F-50C1CFE3E565}">
      <dgm:prSet/>
      <dgm:spPr/>
      <dgm:t>
        <a:bodyPr/>
        <a:lstStyle/>
        <a:p>
          <a:endParaRPr lang="uk-UA"/>
        </a:p>
      </dgm:t>
    </dgm:pt>
    <dgm:pt modelId="{293DF50C-792E-473B-BCED-8FEBA7D090B4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Повтори:</a:t>
          </a:r>
        </a:p>
        <a:p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б’ється і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uk-UA" sz="1100" dirty="0"/>
        </a:p>
      </dgm:t>
    </dgm:pt>
    <dgm:pt modelId="{08BAD8AB-E365-4D2F-BDB9-C776E5B24B4A}" type="parTrans" cxnId="{0F92B022-288B-49BD-BF7A-2498E84C6041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A092BFD1-9494-4A53-9D4F-C1E8B8BEBB84}" type="sibTrans" cxnId="{0F92B022-288B-49BD-BF7A-2498E84C6041}">
      <dgm:prSet/>
      <dgm:spPr/>
      <dgm:t>
        <a:bodyPr/>
        <a:lstStyle/>
        <a:p>
          <a:endParaRPr lang="uk-UA"/>
        </a:p>
      </dgm:t>
    </dgm:pt>
    <dgm:pt modelId="{1AFC74FD-C21E-4305-9024-47E1FC1679B6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Порівняння:</a:t>
          </a:r>
        </a:p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“…могили, як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гори”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ED9EA-FABB-45B1-A24F-C248D2D7AD41}" type="parTrans" cxnId="{F1D75CB9-D758-482D-86AD-8ADF31472D7D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1FCB3768-747A-4368-9819-E3C03933BF67}" type="sibTrans" cxnId="{F1D75CB9-D758-482D-86AD-8ADF31472D7D}">
      <dgm:prSet/>
      <dgm:spPr/>
      <dgm:t>
        <a:bodyPr/>
        <a:lstStyle/>
        <a:p>
          <a:endParaRPr lang="uk-UA"/>
        </a:p>
      </dgm:t>
    </dgm:pt>
    <dgm:pt modelId="{3258F5B0-0CAB-49C3-8F4F-6CE69B0915DD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Метафори:</a:t>
          </a:r>
        </a:p>
        <a:p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“степ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простягнувся”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8A3562-0CB3-49AC-9026-8200DC7A0D74}" type="parTrans" cxnId="{C4325F7D-9AC5-4FF2-B20A-961CDF773BC5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C3798722-245F-45E9-BED7-C55D80C7B312}" type="sibTrans" cxnId="{C4325F7D-9AC5-4FF2-B20A-961CDF773BC5}">
      <dgm:prSet/>
      <dgm:spPr/>
      <dgm:t>
        <a:bodyPr/>
        <a:lstStyle/>
        <a:p>
          <a:endParaRPr lang="uk-UA"/>
        </a:p>
      </dgm:t>
    </dgm:pt>
    <dgm:pt modelId="{F5C1D137-4BDE-461B-8A13-C93E5F08E995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Риторичні оклики: </a:t>
          </a:r>
        </a:p>
        <a:p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“Бо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відтіль не таким би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вернувся”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“Що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не можуть без пісні і нивки зорати!” .</a:t>
          </a:r>
          <a:endParaRPr lang="uk-UA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uk-UA" sz="1200" dirty="0"/>
        </a:p>
      </dgm:t>
    </dgm:pt>
    <dgm:pt modelId="{E9E7BC8E-E5DD-4D9C-A700-BE83E5966F09}" type="parTrans" cxnId="{866C53D9-455F-447C-A0DF-5937EE07556D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9C7183DE-8FB1-4688-8E2F-AE78FC90F053}" type="sibTrans" cxnId="{866C53D9-455F-447C-A0DF-5937EE07556D}">
      <dgm:prSet/>
      <dgm:spPr/>
      <dgm:t>
        <a:bodyPr/>
        <a:lstStyle/>
        <a:p>
          <a:endParaRPr lang="uk-UA"/>
        </a:p>
      </dgm:t>
    </dgm:pt>
    <dgm:pt modelId="{ECA3E872-4B96-42F3-BD65-1D3B806A3D4E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Епітет:</a:t>
          </a:r>
        </a:p>
        <a:p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“блакитні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простори”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60BEE-468D-4F58-8B10-4D8B9EE07A28}" type="parTrans" cxnId="{A915ABA1-176D-4F07-B77C-FBD051513206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9645EBC6-272A-46BC-9D71-D5E331F68112}" type="sibTrans" cxnId="{A915ABA1-176D-4F07-B77C-FBD051513206}">
      <dgm:prSet/>
      <dgm:spPr/>
      <dgm:t>
        <a:bodyPr/>
        <a:lstStyle/>
        <a:p>
          <a:endParaRPr lang="uk-UA"/>
        </a:p>
      </dgm:t>
    </dgm:pt>
    <dgm:pt modelId="{1D696F8D-9BCC-4BA2-A9CC-F4446634F660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Риторичне запитання:</a:t>
          </a:r>
        </a:p>
        <a:p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“Чув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 степ,  що ген-ген простягнувся?”.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D30D26-821B-4BE8-9A5D-93D3934F8CD9}" type="parTrans" cxnId="{E604F907-3F31-4964-B9DC-A4F277275504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1EB30EEA-77AB-4DEF-B1D2-AA8C3873152C}" type="sibTrans" cxnId="{E604F907-3F31-4964-B9DC-A4F277275504}">
      <dgm:prSet/>
      <dgm:spPr/>
      <dgm:t>
        <a:bodyPr/>
        <a:lstStyle/>
        <a:p>
          <a:endParaRPr lang="uk-UA"/>
        </a:p>
      </dgm:t>
    </dgm:pt>
    <dgm:pt modelId="{E316A96D-3C0C-4D91-BD3D-4F36282ABA89}" type="pres">
      <dgm:prSet presAssocID="{C713BE05-A044-43DC-A6B9-5122357997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70AA50E-8F11-4D41-BBE9-83DBEBED5BBD}" type="pres">
      <dgm:prSet presAssocID="{B24FDEBC-CDA1-4632-A3F4-52F91A0B2A09}" presName="centerShape" presStyleLbl="node0" presStyleIdx="0" presStyleCnt="1" custScaleX="177298" custScaleY="159784"/>
      <dgm:spPr/>
      <dgm:t>
        <a:bodyPr/>
        <a:lstStyle/>
        <a:p>
          <a:endParaRPr lang="uk-UA"/>
        </a:p>
      </dgm:t>
    </dgm:pt>
    <dgm:pt modelId="{83266C5A-F2BC-4DD4-BD21-9218F76231DC}" type="pres">
      <dgm:prSet presAssocID="{08BAD8AB-E365-4D2F-BDB9-C776E5B24B4A}" presName="parTrans" presStyleLbl="sibTrans2D1" presStyleIdx="0" presStyleCnt="6"/>
      <dgm:spPr/>
      <dgm:t>
        <a:bodyPr/>
        <a:lstStyle/>
        <a:p>
          <a:endParaRPr lang="uk-UA"/>
        </a:p>
      </dgm:t>
    </dgm:pt>
    <dgm:pt modelId="{DEEF929D-B301-4F00-AB5F-87403B5BFD36}" type="pres">
      <dgm:prSet presAssocID="{08BAD8AB-E365-4D2F-BDB9-C776E5B24B4A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7950D91E-E1F2-4288-A3C6-F8390AB16CD4}" type="pres">
      <dgm:prSet presAssocID="{293DF50C-792E-473B-BCED-8FEBA7D090B4}" presName="node" presStyleLbl="node1" presStyleIdx="0" presStyleCnt="6" custScaleX="173094" custRadScaleRad="104850" custRadScaleInc="-39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EFBC5E-27AD-4217-85A5-C139424344CE}" type="pres">
      <dgm:prSet presAssocID="{28EED9EA-FABB-45B1-A24F-C248D2D7AD41}" presName="parTrans" presStyleLbl="sibTrans2D1" presStyleIdx="1" presStyleCnt="6"/>
      <dgm:spPr/>
      <dgm:t>
        <a:bodyPr/>
        <a:lstStyle/>
        <a:p>
          <a:endParaRPr lang="uk-UA"/>
        </a:p>
      </dgm:t>
    </dgm:pt>
    <dgm:pt modelId="{9965C865-2E1B-4CE0-A6F6-4669584C76E2}" type="pres">
      <dgm:prSet presAssocID="{28EED9EA-FABB-45B1-A24F-C248D2D7AD41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7192379B-54EF-4B21-9C4A-4B3FE549E197}" type="pres">
      <dgm:prSet presAssocID="{1AFC74FD-C21E-4305-9024-47E1FC1679B6}" presName="node" presStyleLbl="node1" presStyleIdx="1" presStyleCnt="6" custScaleX="171529" custRadScaleRad="135704" custRadScaleInc="354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34B492-3867-4FA7-A359-001928FDDB52}" type="pres">
      <dgm:prSet presAssocID="{338A3562-0CB3-49AC-9026-8200DC7A0D74}" presName="parTrans" presStyleLbl="sibTrans2D1" presStyleIdx="2" presStyleCnt="6"/>
      <dgm:spPr/>
      <dgm:t>
        <a:bodyPr/>
        <a:lstStyle/>
        <a:p>
          <a:endParaRPr lang="uk-UA"/>
        </a:p>
      </dgm:t>
    </dgm:pt>
    <dgm:pt modelId="{9AC2285F-B598-4406-9358-95EFB2E582EE}" type="pres">
      <dgm:prSet presAssocID="{338A3562-0CB3-49AC-9026-8200DC7A0D74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9092E37B-DD19-420E-8EF5-E45AC45A57FA}" type="pres">
      <dgm:prSet presAssocID="{3258F5B0-0CAB-49C3-8F4F-6CE69B0915DD}" presName="node" presStyleLbl="node1" presStyleIdx="2" presStyleCnt="6" custScaleX="171670" custRadScaleRad="134456" custRadScaleInc="-409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F68FF9-B380-44C2-A838-1AAB60992720}" type="pres">
      <dgm:prSet presAssocID="{E9E7BC8E-E5DD-4D9C-A700-BE83E5966F09}" presName="parTrans" presStyleLbl="sibTrans2D1" presStyleIdx="3" presStyleCnt="6"/>
      <dgm:spPr/>
      <dgm:t>
        <a:bodyPr/>
        <a:lstStyle/>
        <a:p>
          <a:endParaRPr lang="uk-UA"/>
        </a:p>
      </dgm:t>
    </dgm:pt>
    <dgm:pt modelId="{DAF01FDB-1003-4B1F-B9FD-AD452436B2B0}" type="pres">
      <dgm:prSet presAssocID="{E9E7BC8E-E5DD-4D9C-A700-BE83E5966F09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48FC9629-4F90-401A-867F-581A1414DD47}" type="pres">
      <dgm:prSet presAssocID="{F5C1D137-4BDE-461B-8A13-C93E5F08E995}" presName="node" presStyleLbl="node1" presStyleIdx="3" presStyleCnt="6" custScaleX="172828" custRadScaleRad="115693" custRadScaleInc="-24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C9CD85-244F-434D-BBE4-CDB08751CDAD}" type="pres">
      <dgm:prSet presAssocID="{63D30D26-821B-4BE8-9A5D-93D3934F8CD9}" presName="parTrans" presStyleLbl="sibTrans2D1" presStyleIdx="4" presStyleCnt="6"/>
      <dgm:spPr/>
      <dgm:t>
        <a:bodyPr/>
        <a:lstStyle/>
        <a:p>
          <a:endParaRPr lang="uk-UA"/>
        </a:p>
      </dgm:t>
    </dgm:pt>
    <dgm:pt modelId="{E071AE90-1ABF-4DFF-9D38-873A00DFA1E0}" type="pres">
      <dgm:prSet presAssocID="{63D30D26-821B-4BE8-9A5D-93D3934F8CD9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0E1900E6-1322-44FE-8294-D93EBFFF7707}" type="pres">
      <dgm:prSet presAssocID="{1D696F8D-9BCC-4BA2-A9CC-F4446634F660}" presName="node" presStyleLbl="node1" presStyleIdx="4" presStyleCnt="6" custScaleX="167805" custRadScaleRad="140159" custRadScaleInc="487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8D6C28-FAD2-4F39-B2D2-A53FFBF6BD0D}" type="pres">
      <dgm:prSet presAssocID="{DE160BEE-468D-4F58-8B10-4D8B9EE07A28}" presName="parTrans" presStyleLbl="sibTrans2D1" presStyleIdx="5" presStyleCnt="6"/>
      <dgm:spPr/>
      <dgm:t>
        <a:bodyPr/>
        <a:lstStyle/>
        <a:p>
          <a:endParaRPr lang="uk-UA"/>
        </a:p>
      </dgm:t>
    </dgm:pt>
    <dgm:pt modelId="{6B225A87-44B9-46EF-BF31-9FB9DE646356}" type="pres">
      <dgm:prSet presAssocID="{DE160BEE-468D-4F58-8B10-4D8B9EE07A28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6CD4FA82-50AA-4821-A5EF-F42CAB52A181}" type="pres">
      <dgm:prSet presAssocID="{ECA3E872-4B96-42F3-BD65-1D3B806A3D4E}" presName="node" presStyleLbl="node1" presStyleIdx="5" presStyleCnt="6" custScaleX="172301" custRadScaleRad="140693" custRadScaleInc="-377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3CC9D09-895C-423B-9093-959C433CEA30}" type="presOf" srcId="{C713BE05-A044-43DC-A6B9-51223579978E}" destId="{E316A96D-3C0C-4D91-BD3D-4F36282ABA89}" srcOrd="0" destOrd="0" presId="urn:microsoft.com/office/officeart/2005/8/layout/radial5"/>
    <dgm:cxn modelId="{72A6582F-79EB-4903-9214-B0270AAC2F4A}" type="presOf" srcId="{ECA3E872-4B96-42F3-BD65-1D3B806A3D4E}" destId="{6CD4FA82-50AA-4821-A5EF-F42CAB52A181}" srcOrd="0" destOrd="0" presId="urn:microsoft.com/office/officeart/2005/8/layout/radial5"/>
    <dgm:cxn modelId="{C22A4478-580C-47F5-9C45-465266FE329B}" type="presOf" srcId="{338A3562-0CB3-49AC-9026-8200DC7A0D74}" destId="{9AC2285F-B598-4406-9358-95EFB2E582EE}" srcOrd="1" destOrd="0" presId="urn:microsoft.com/office/officeart/2005/8/layout/radial5"/>
    <dgm:cxn modelId="{236090EA-DCD8-40D3-964A-839CE6B87D82}" type="presOf" srcId="{293DF50C-792E-473B-BCED-8FEBA7D090B4}" destId="{7950D91E-E1F2-4288-A3C6-F8390AB16CD4}" srcOrd="0" destOrd="0" presId="urn:microsoft.com/office/officeart/2005/8/layout/radial5"/>
    <dgm:cxn modelId="{B91F7F39-06B9-457C-BC00-9ADA68054E9E}" type="presOf" srcId="{1D696F8D-9BCC-4BA2-A9CC-F4446634F660}" destId="{0E1900E6-1322-44FE-8294-D93EBFFF7707}" srcOrd="0" destOrd="0" presId="urn:microsoft.com/office/officeart/2005/8/layout/radial5"/>
    <dgm:cxn modelId="{979E3FD8-F4FC-4686-AF95-A3E918C09722}" type="presOf" srcId="{1AFC74FD-C21E-4305-9024-47E1FC1679B6}" destId="{7192379B-54EF-4B21-9C4A-4B3FE549E197}" srcOrd="0" destOrd="0" presId="urn:microsoft.com/office/officeart/2005/8/layout/radial5"/>
    <dgm:cxn modelId="{F1D75CB9-D758-482D-86AD-8ADF31472D7D}" srcId="{B24FDEBC-CDA1-4632-A3F4-52F91A0B2A09}" destId="{1AFC74FD-C21E-4305-9024-47E1FC1679B6}" srcOrd="1" destOrd="0" parTransId="{28EED9EA-FABB-45B1-A24F-C248D2D7AD41}" sibTransId="{1FCB3768-747A-4368-9819-E3C03933BF67}"/>
    <dgm:cxn modelId="{866C53D9-455F-447C-A0DF-5937EE07556D}" srcId="{B24FDEBC-CDA1-4632-A3F4-52F91A0B2A09}" destId="{F5C1D137-4BDE-461B-8A13-C93E5F08E995}" srcOrd="3" destOrd="0" parTransId="{E9E7BC8E-E5DD-4D9C-A700-BE83E5966F09}" sibTransId="{9C7183DE-8FB1-4688-8E2F-AE78FC90F053}"/>
    <dgm:cxn modelId="{666B7344-2397-4377-B734-5DB618D8F851}" type="presOf" srcId="{08BAD8AB-E365-4D2F-BDB9-C776E5B24B4A}" destId="{DEEF929D-B301-4F00-AB5F-87403B5BFD36}" srcOrd="1" destOrd="0" presId="urn:microsoft.com/office/officeart/2005/8/layout/radial5"/>
    <dgm:cxn modelId="{0F92B022-288B-49BD-BF7A-2498E84C6041}" srcId="{B24FDEBC-CDA1-4632-A3F4-52F91A0B2A09}" destId="{293DF50C-792E-473B-BCED-8FEBA7D090B4}" srcOrd="0" destOrd="0" parTransId="{08BAD8AB-E365-4D2F-BDB9-C776E5B24B4A}" sibTransId="{A092BFD1-9494-4A53-9D4F-C1E8B8BEBB84}"/>
    <dgm:cxn modelId="{C859418E-99B4-4DFF-9A33-F697118E9FE1}" type="presOf" srcId="{28EED9EA-FABB-45B1-A24F-C248D2D7AD41}" destId="{9965C865-2E1B-4CE0-A6F6-4669584C76E2}" srcOrd="1" destOrd="0" presId="urn:microsoft.com/office/officeart/2005/8/layout/radial5"/>
    <dgm:cxn modelId="{C4325F7D-9AC5-4FF2-B20A-961CDF773BC5}" srcId="{B24FDEBC-CDA1-4632-A3F4-52F91A0B2A09}" destId="{3258F5B0-0CAB-49C3-8F4F-6CE69B0915DD}" srcOrd="2" destOrd="0" parTransId="{338A3562-0CB3-49AC-9026-8200DC7A0D74}" sibTransId="{C3798722-245F-45E9-BED7-C55D80C7B312}"/>
    <dgm:cxn modelId="{8F42E206-A355-4E36-825C-F0D94E41841D}" type="presOf" srcId="{B24FDEBC-CDA1-4632-A3F4-52F91A0B2A09}" destId="{B70AA50E-8F11-4D41-BBE9-83DBEBED5BBD}" srcOrd="0" destOrd="0" presId="urn:microsoft.com/office/officeart/2005/8/layout/radial5"/>
    <dgm:cxn modelId="{81DF2C10-B8A2-477D-B2C1-D8724F5A5665}" type="presOf" srcId="{338A3562-0CB3-49AC-9026-8200DC7A0D74}" destId="{0134B492-3867-4FA7-A359-001928FDDB52}" srcOrd="0" destOrd="0" presId="urn:microsoft.com/office/officeart/2005/8/layout/radial5"/>
    <dgm:cxn modelId="{79B1EB02-64E8-4F73-A6E2-5017C41969BC}" type="presOf" srcId="{28EED9EA-FABB-45B1-A24F-C248D2D7AD41}" destId="{88EFBC5E-27AD-4217-85A5-C139424344CE}" srcOrd="0" destOrd="0" presId="urn:microsoft.com/office/officeart/2005/8/layout/radial5"/>
    <dgm:cxn modelId="{11CFE86E-51C0-4572-AB4A-5DD1EEF4C292}" type="presOf" srcId="{F5C1D137-4BDE-461B-8A13-C93E5F08E995}" destId="{48FC9629-4F90-401A-867F-581A1414DD47}" srcOrd="0" destOrd="0" presId="urn:microsoft.com/office/officeart/2005/8/layout/radial5"/>
    <dgm:cxn modelId="{6021513E-F547-433F-854F-50C1CFE3E565}" srcId="{C713BE05-A044-43DC-A6B9-51223579978E}" destId="{B24FDEBC-CDA1-4632-A3F4-52F91A0B2A09}" srcOrd="0" destOrd="0" parTransId="{BE42EE26-36AB-431A-AA4D-B2C59E9588EB}" sibTransId="{8844A874-10FD-4746-AF4F-393475F99139}"/>
    <dgm:cxn modelId="{A915ABA1-176D-4F07-B77C-FBD051513206}" srcId="{B24FDEBC-CDA1-4632-A3F4-52F91A0B2A09}" destId="{ECA3E872-4B96-42F3-BD65-1D3B806A3D4E}" srcOrd="5" destOrd="0" parTransId="{DE160BEE-468D-4F58-8B10-4D8B9EE07A28}" sibTransId="{9645EBC6-272A-46BC-9D71-D5E331F68112}"/>
    <dgm:cxn modelId="{35787950-ECB9-4FEA-B7BF-E64EA8AABD45}" type="presOf" srcId="{3258F5B0-0CAB-49C3-8F4F-6CE69B0915DD}" destId="{9092E37B-DD19-420E-8EF5-E45AC45A57FA}" srcOrd="0" destOrd="0" presId="urn:microsoft.com/office/officeart/2005/8/layout/radial5"/>
    <dgm:cxn modelId="{AD55B74A-8793-460E-8CEB-7A684504948E}" type="presOf" srcId="{DE160BEE-468D-4F58-8B10-4D8B9EE07A28}" destId="{6B225A87-44B9-46EF-BF31-9FB9DE646356}" srcOrd="1" destOrd="0" presId="urn:microsoft.com/office/officeart/2005/8/layout/radial5"/>
    <dgm:cxn modelId="{627E39CD-3A0B-4955-834C-9BE18E63F09F}" type="presOf" srcId="{E9E7BC8E-E5DD-4D9C-A700-BE83E5966F09}" destId="{40F68FF9-B380-44C2-A838-1AAB60992720}" srcOrd="0" destOrd="0" presId="urn:microsoft.com/office/officeart/2005/8/layout/radial5"/>
    <dgm:cxn modelId="{00838BDD-9D5D-4FC2-9CE0-043AF681DDCD}" type="presOf" srcId="{63D30D26-821B-4BE8-9A5D-93D3934F8CD9}" destId="{4EC9CD85-244F-434D-BBE4-CDB08751CDAD}" srcOrd="0" destOrd="0" presId="urn:microsoft.com/office/officeart/2005/8/layout/radial5"/>
    <dgm:cxn modelId="{8A08FA1E-8D35-4500-B486-3B1192FAAA8D}" type="presOf" srcId="{08BAD8AB-E365-4D2F-BDB9-C776E5B24B4A}" destId="{83266C5A-F2BC-4DD4-BD21-9218F76231DC}" srcOrd="0" destOrd="0" presId="urn:microsoft.com/office/officeart/2005/8/layout/radial5"/>
    <dgm:cxn modelId="{DC231F8A-B284-4C72-AF35-DDC73335785E}" type="presOf" srcId="{63D30D26-821B-4BE8-9A5D-93D3934F8CD9}" destId="{E071AE90-1ABF-4DFF-9D38-873A00DFA1E0}" srcOrd="1" destOrd="0" presId="urn:microsoft.com/office/officeart/2005/8/layout/radial5"/>
    <dgm:cxn modelId="{6D563F06-7AA3-4F9E-80E6-6853AEA464A6}" type="presOf" srcId="{DE160BEE-468D-4F58-8B10-4D8B9EE07A28}" destId="{658D6C28-FAD2-4F39-B2D2-A53FFBF6BD0D}" srcOrd="0" destOrd="0" presId="urn:microsoft.com/office/officeart/2005/8/layout/radial5"/>
    <dgm:cxn modelId="{E604F907-3F31-4964-B9DC-A4F277275504}" srcId="{B24FDEBC-CDA1-4632-A3F4-52F91A0B2A09}" destId="{1D696F8D-9BCC-4BA2-A9CC-F4446634F660}" srcOrd="4" destOrd="0" parTransId="{63D30D26-821B-4BE8-9A5D-93D3934F8CD9}" sibTransId="{1EB30EEA-77AB-4DEF-B1D2-AA8C3873152C}"/>
    <dgm:cxn modelId="{872A76F5-27C2-4BEF-B52E-E2141DE8135A}" type="presOf" srcId="{E9E7BC8E-E5DD-4D9C-A700-BE83E5966F09}" destId="{DAF01FDB-1003-4B1F-B9FD-AD452436B2B0}" srcOrd="1" destOrd="0" presId="urn:microsoft.com/office/officeart/2005/8/layout/radial5"/>
    <dgm:cxn modelId="{9F5A673C-1DC3-489A-B79A-8CD8DB0AF6BE}" type="presParOf" srcId="{E316A96D-3C0C-4D91-BD3D-4F36282ABA89}" destId="{B70AA50E-8F11-4D41-BBE9-83DBEBED5BBD}" srcOrd="0" destOrd="0" presId="urn:microsoft.com/office/officeart/2005/8/layout/radial5"/>
    <dgm:cxn modelId="{0094EC7B-4758-40EF-BC95-1BC8EEAE42D4}" type="presParOf" srcId="{E316A96D-3C0C-4D91-BD3D-4F36282ABA89}" destId="{83266C5A-F2BC-4DD4-BD21-9218F76231DC}" srcOrd="1" destOrd="0" presId="urn:microsoft.com/office/officeart/2005/8/layout/radial5"/>
    <dgm:cxn modelId="{679151E0-80DB-46A9-A739-48871C8A4BCB}" type="presParOf" srcId="{83266C5A-F2BC-4DD4-BD21-9218F76231DC}" destId="{DEEF929D-B301-4F00-AB5F-87403B5BFD36}" srcOrd="0" destOrd="0" presId="urn:microsoft.com/office/officeart/2005/8/layout/radial5"/>
    <dgm:cxn modelId="{D693A019-7534-4C68-9402-94AC42EE2AF5}" type="presParOf" srcId="{E316A96D-3C0C-4D91-BD3D-4F36282ABA89}" destId="{7950D91E-E1F2-4288-A3C6-F8390AB16CD4}" srcOrd="2" destOrd="0" presId="urn:microsoft.com/office/officeart/2005/8/layout/radial5"/>
    <dgm:cxn modelId="{A80F6AAF-4927-495C-B0E9-F878103CA18B}" type="presParOf" srcId="{E316A96D-3C0C-4D91-BD3D-4F36282ABA89}" destId="{88EFBC5E-27AD-4217-85A5-C139424344CE}" srcOrd="3" destOrd="0" presId="urn:microsoft.com/office/officeart/2005/8/layout/radial5"/>
    <dgm:cxn modelId="{0ED6E55E-95C9-43CC-B7F1-34DD4F0A1495}" type="presParOf" srcId="{88EFBC5E-27AD-4217-85A5-C139424344CE}" destId="{9965C865-2E1B-4CE0-A6F6-4669584C76E2}" srcOrd="0" destOrd="0" presId="urn:microsoft.com/office/officeart/2005/8/layout/radial5"/>
    <dgm:cxn modelId="{84045F10-674F-44FE-AF57-250F6D8F44C2}" type="presParOf" srcId="{E316A96D-3C0C-4D91-BD3D-4F36282ABA89}" destId="{7192379B-54EF-4B21-9C4A-4B3FE549E197}" srcOrd="4" destOrd="0" presId="urn:microsoft.com/office/officeart/2005/8/layout/radial5"/>
    <dgm:cxn modelId="{5036CC47-2327-4277-BA3F-4CE7EB7A9020}" type="presParOf" srcId="{E316A96D-3C0C-4D91-BD3D-4F36282ABA89}" destId="{0134B492-3867-4FA7-A359-001928FDDB52}" srcOrd="5" destOrd="0" presId="urn:microsoft.com/office/officeart/2005/8/layout/radial5"/>
    <dgm:cxn modelId="{28E9BC15-85DE-4739-98D7-D65A6711C74A}" type="presParOf" srcId="{0134B492-3867-4FA7-A359-001928FDDB52}" destId="{9AC2285F-B598-4406-9358-95EFB2E582EE}" srcOrd="0" destOrd="0" presId="urn:microsoft.com/office/officeart/2005/8/layout/radial5"/>
    <dgm:cxn modelId="{C6CF2041-3E0E-4E1E-BFC7-CF9D2C9131BC}" type="presParOf" srcId="{E316A96D-3C0C-4D91-BD3D-4F36282ABA89}" destId="{9092E37B-DD19-420E-8EF5-E45AC45A57FA}" srcOrd="6" destOrd="0" presId="urn:microsoft.com/office/officeart/2005/8/layout/radial5"/>
    <dgm:cxn modelId="{9BE9F75C-2880-412F-986B-BAAEC51A42BC}" type="presParOf" srcId="{E316A96D-3C0C-4D91-BD3D-4F36282ABA89}" destId="{40F68FF9-B380-44C2-A838-1AAB60992720}" srcOrd="7" destOrd="0" presId="urn:microsoft.com/office/officeart/2005/8/layout/radial5"/>
    <dgm:cxn modelId="{F605F07D-0D35-468C-BF90-61EE29C4ADA1}" type="presParOf" srcId="{40F68FF9-B380-44C2-A838-1AAB60992720}" destId="{DAF01FDB-1003-4B1F-B9FD-AD452436B2B0}" srcOrd="0" destOrd="0" presId="urn:microsoft.com/office/officeart/2005/8/layout/radial5"/>
    <dgm:cxn modelId="{3F759A09-A8B7-430F-A97F-3BB19C543324}" type="presParOf" srcId="{E316A96D-3C0C-4D91-BD3D-4F36282ABA89}" destId="{48FC9629-4F90-401A-867F-581A1414DD47}" srcOrd="8" destOrd="0" presId="urn:microsoft.com/office/officeart/2005/8/layout/radial5"/>
    <dgm:cxn modelId="{BFD1DFA2-629A-435E-9262-0786D74D8F08}" type="presParOf" srcId="{E316A96D-3C0C-4D91-BD3D-4F36282ABA89}" destId="{4EC9CD85-244F-434D-BBE4-CDB08751CDAD}" srcOrd="9" destOrd="0" presId="urn:microsoft.com/office/officeart/2005/8/layout/radial5"/>
    <dgm:cxn modelId="{3F743724-EFE6-4CF6-883D-3D2455C637E1}" type="presParOf" srcId="{4EC9CD85-244F-434D-BBE4-CDB08751CDAD}" destId="{E071AE90-1ABF-4DFF-9D38-873A00DFA1E0}" srcOrd="0" destOrd="0" presId="urn:microsoft.com/office/officeart/2005/8/layout/radial5"/>
    <dgm:cxn modelId="{48DC04F8-B81F-49B5-B0E2-28D7BC3F43F3}" type="presParOf" srcId="{E316A96D-3C0C-4D91-BD3D-4F36282ABA89}" destId="{0E1900E6-1322-44FE-8294-D93EBFFF7707}" srcOrd="10" destOrd="0" presId="urn:microsoft.com/office/officeart/2005/8/layout/radial5"/>
    <dgm:cxn modelId="{99CF1517-D200-439E-95A7-7AFC50E488CF}" type="presParOf" srcId="{E316A96D-3C0C-4D91-BD3D-4F36282ABA89}" destId="{658D6C28-FAD2-4F39-B2D2-A53FFBF6BD0D}" srcOrd="11" destOrd="0" presId="urn:microsoft.com/office/officeart/2005/8/layout/radial5"/>
    <dgm:cxn modelId="{B274E6A3-9F8E-4174-ACCF-E5B291222076}" type="presParOf" srcId="{658D6C28-FAD2-4F39-B2D2-A53FFBF6BD0D}" destId="{6B225A87-44B9-46EF-BF31-9FB9DE646356}" srcOrd="0" destOrd="0" presId="urn:microsoft.com/office/officeart/2005/8/layout/radial5"/>
    <dgm:cxn modelId="{F11D1F63-D0D3-43A7-86C3-985A3AFEAA13}" type="presParOf" srcId="{E316A96D-3C0C-4D91-BD3D-4F36282ABA89}" destId="{6CD4FA82-50AA-4821-A5EF-F42CAB52A18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4C331-49B5-45D5-9D0F-E78B5C51EA9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C2F6464-79A2-4118-8801-B8BCA5A0CA4E}" type="pres">
      <dgm:prSet presAssocID="{CC04C331-49B5-45D5-9D0F-E78B5C51EA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F479129C-A22E-4F43-BDEA-057F306A9AA4}" type="presOf" srcId="{CC04C331-49B5-45D5-9D0F-E78B5C51EA9D}" destId="{FC2F6464-79A2-4118-8801-B8BCA5A0CA4E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BE83C-20E4-4FAA-937B-C7FCB157CC61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1AAB26D6-0035-4DA1-8BB3-BC05F1BD25C5}">
      <dgm:prSet phldrT="[Текст]" custT="1"/>
      <dgm:spPr>
        <a:solidFill>
          <a:srgbClr val="FF0000"/>
        </a:solid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Художні </a:t>
          </a:r>
          <a:r>
            <a:rPr lang="uk-UA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особливості поезії </a:t>
          </a:r>
          <a:r>
            <a:rPr lang="uk-UA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“Гаї</a:t>
          </a: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шумлять”</a:t>
          </a:r>
          <a:endParaRPr lang="uk-UA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424106-B626-47B7-AF23-5834AF90ED9C}" type="parTrans" cxnId="{01E6BE8A-FD6F-4ECA-AED0-20BB0FDEE86C}">
      <dgm:prSet/>
      <dgm:spPr/>
      <dgm:t>
        <a:bodyPr/>
        <a:lstStyle/>
        <a:p>
          <a:endParaRPr lang="uk-UA"/>
        </a:p>
      </dgm:t>
    </dgm:pt>
    <dgm:pt modelId="{8830C490-B20D-4FD7-9BB6-40C38A4F683E}" type="sibTrans" cxnId="{01E6BE8A-FD6F-4ECA-AED0-20BB0FDEE86C}">
      <dgm:prSet/>
      <dgm:spPr/>
      <dgm:t>
        <a:bodyPr/>
        <a:lstStyle/>
        <a:p>
          <a:endParaRPr lang="uk-UA"/>
        </a:p>
      </dgm:t>
    </dgm:pt>
    <dgm:pt modelId="{FBAAABE8-F9AF-414A-BC65-A52F28D84A05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Метафори:</a:t>
          </a:r>
        </a:p>
        <a:p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“гаї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шумлять”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“хмарки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біжать”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“дзвін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гуде”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“мріє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гай”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“горить-тремтить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ріка”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A8DC39-901F-4256-8C83-78B4916A4DFD}" type="parTrans" cxnId="{DB21104D-D103-444C-91F4-68D872C10412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5C199A1E-FFBA-4745-9F93-F39019871BF4}" type="sibTrans" cxnId="{DB21104D-D103-444C-91F4-68D872C10412}">
      <dgm:prSet/>
      <dgm:spPr/>
      <dgm:t>
        <a:bodyPr/>
        <a:lstStyle/>
        <a:p>
          <a:endParaRPr lang="uk-UA"/>
        </a:p>
      </dgm:t>
    </dgm:pt>
    <dgm:pt modelId="{50ED5E20-50F6-4204-8EAE-722B35919918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Порівняння:</a:t>
          </a:r>
        </a:p>
        <a:p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“купаючи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мене, мов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ластівку”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“ген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неба край – як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золото”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“горить-тремтить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ріка, як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музика”</a:t>
          </a:r>
          <a:endParaRPr lang="uk-UA" sz="1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DE139E8C-09C0-42E9-A362-E74E5197300F}" type="parTrans" cxnId="{1C889756-15CF-4DD1-87CB-BCBA268F97FE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A470AE36-8469-4E74-8008-BFA436EBCF5F}" type="sibTrans" cxnId="{1C889756-15CF-4DD1-87CB-BCBA268F97FE}">
      <dgm:prSet/>
      <dgm:spPr/>
      <dgm:t>
        <a:bodyPr/>
        <a:lstStyle/>
        <a:p>
          <a:endParaRPr lang="uk-UA"/>
        </a:p>
      </dgm:t>
    </dgm:pt>
    <dgm:pt modelId="{BB904157-73C1-4729-A97B-2C69269943AD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Повтори:</a:t>
          </a:r>
        </a:p>
        <a:p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“милуюся”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“над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нивами”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“йду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іду”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“співаючи”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7DCE46-0208-4CF2-B5B4-F125BC5A3AE2}" type="parTrans" cxnId="{D8ACDCF8-1FA7-40B6-9B99-529DA9D1C34B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B8314759-CE4E-4C4E-9531-E6BDE71C8F89}" type="sibTrans" cxnId="{D8ACDCF8-1FA7-40B6-9B99-529DA9D1C34B}">
      <dgm:prSet/>
      <dgm:spPr/>
      <dgm:t>
        <a:bodyPr/>
        <a:lstStyle/>
        <a:p>
          <a:endParaRPr lang="uk-UA"/>
        </a:p>
      </dgm:t>
    </dgm:pt>
    <dgm:pt modelId="{21AEB7D7-CCBE-49A8-B5EF-3166E5F934A9}">
      <dgm:prSet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Епітет:</a:t>
          </a:r>
        </a:p>
        <a:p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“шепіт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голублячий”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A0D3F-8C3A-45D9-BE1E-E931385F5DEB}" type="parTrans" cxnId="{82BBFCB4-6A31-440D-9C32-908A8FD7D9AF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D44293B1-9332-4F8E-AAAF-D342BD5E246D}" type="sibTrans" cxnId="{82BBFCB4-6A31-440D-9C32-908A8FD7D9AF}">
      <dgm:prSet/>
      <dgm:spPr/>
      <dgm:t>
        <a:bodyPr/>
        <a:lstStyle/>
        <a:p>
          <a:endParaRPr lang="uk-UA"/>
        </a:p>
      </dgm:t>
    </dgm:pt>
    <dgm:pt modelId="{10CA15AE-F3B0-402E-BBFB-0BE8011C2CE7}" type="pres">
      <dgm:prSet presAssocID="{524BE83C-20E4-4FAA-937B-C7FCB157CC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B68F37-E7CC-4E7E-BB3B-B50C28516627}" type="pres">
      <dgm:prSet presAssocID="{1AAB26D6-0035-4DA1-8BB3-BC05F1BD25C5}" presName="centerShape" presStyleLbl="node0" presStyleIdx="0" presStyleCnt="1" custScaleX="110110"/>
      <dgm:spPr/>
      <dgm:t>
        <a:bodyPr/>
        <a:lstStyle/>
        <a:p>
          <a:endParaRPr lang="uk-UA"/>
        </a:p>
      </dgm:t>
    </dgm:pt>
    <dgm:pt modelId="{22C249D2-6EA8-4517-A485-CFB1EF6E0EAB}" type="pres">
      <dgm:prSet presAssocID="{C7A8DC39-901F-4256-8C83-78B4916A4DFD}" presName="parTrans" presStyleLbl="bgSibTrans2D1" presStyleIdx="0" presStyleCnt="4"/>
      <dgm:spPr/>
      <dgm:t>
        <a:bodyPr/>
        <a:lstStyle/>
        <a:p>
          <a:endParaRPr lang="uk-UA"/>
        </a:p>
      </dgm:t>
    </dgm:pt>
    <dgm:pt modelId="{3359E91E-F92A-43DF-97CD-4A2B77651D69}" type="pres">
      <dgm:prSet presAssocID="{FBAAABE8-F9AF-414A-BC65-A52F28D84A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416F0-2C9A-4A2A-AE50-40B20894E806}" type="pres">
      <dgm:prSet presAssocID="{DE139E8C-09C0-42E9-A362-E74E5197300F}" presName="parTrans" presStyleLbl="bgSibTrans2D1" presStyleIdx="1" presStyleCnt="4"/>
      <dgm:spPr/>
      <dgm:t>
        <a:bodyPr/>
        <a:lstStyle/>
        <a:p>
          <a:endParaRPr lang="uk-UA"/>
        </a:p>
      </dgm:t>
    </dgm:pt>
    <dgm:pt modelId="{253CD970-8188-4BCF-AF39-720BF0C5E316}" type="pres">
      <dgm:prSet presAssocID="{50ED5E20-50F6-4204-8EAE-722B359199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6AB1C9-393F-4BC8-964A-4A48B9677D29}" type="pres">
      <dgm:prSet presAssocID="{DB7DCE46-0208-4CF2-B5B4-F125BC5A3AE2}" presName="parTrans" presStyleLbl="bgSibTrans2D1" presStyleIdx="2" presStyleCnt="4"/>
      <dgm:spPr/>
      <dgm:t>
        <a:bodyPr/>
        <a:lstStyle/>
        <a:p>
          <a:endParaRPr lang="uk-UA"/>
        </a:p>
      </dgm:t>
    </dgm:pt>
    <dgm:pt modelId="{B95C6822-BFEF-49A8-9706-6D773854ACC7}" type="pres">
      <dgm:prSet presAssocID="{BB904157-73C1-4729-A97B-2C69269943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312E21-01D1-4548-AD74-36D3B90904DC}" type="pres">
      <dgm:prSet presAssocID="{550A0D3F-8C3A-45D9-BE1E-E931385F5DEB}" presName="parTrans" presStyleLbl="bgSibTrans2D1" presStyleIdx="3" presStyleCnt="4"/>
      <dgm:spPr/>
      <dgm:t>
        <a:bodyPr/>
        <a:lstStyle/>
        <a:p>
          <a:endParaRPr lang="uk-UA"/>
        </a:p>
      </dgm:t>
    </dgm:pt>
    <dgm:pt modelId="{907A195D-0B6C-4D59-9465-ECCD3C843A44}" type="pres">
      <dgm:prSet presAssocID="{21AEB7D7-CCBE-49A8-B5EF-3166E5F934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EC1C51-3F9A-4E8E-827D-232F48B63A67}" type="presOf" srcId="{1AAB26D6-0035-4DA1-8BB3-BC05F1BD25C5}" destId="{C8B68F37-E7CC-4E7E-BB3B-B50C28516627}" srcOrd="0" destOrd="0" presId="urn:microsoft.com/office/officeart/2005/8/layout/radial4"/>
    <dgm:cxn modelId="{72068F41-62CA-47C9-AD3E-4FEEF8A2A267}" type="presOf" srcId="{DB7DCE46-0208-4CF2-B5B4-F125BC5A3AE2}" destId="{BD6AB1C9-393F-4BC8-964A-4A48B9677D29}" srcOrd="0" destOrd="0" presId="urn:microsoft.com/office/officeart/2005/8/layout/radial4"/>
    <dgm:cxn modelId="{01E6BE8A-FD6F-4ECA-AED0-20BB0FDEE86C}" srcId="{524BE83C-20E4-4FAA-937B-C7FCB157CC61}" destId="{1AAB26D6-0035-4DA1-8BB3-BC05F1BD25C5}" srcOrd="0" destOrd="0" parTransId="{67424106-B626-47B7-AF23-5834AF90ED9C}" sibTransId="{8830C490-B20D-4FD7-9BB6-40C38A4F683E}"/>
    <dgm:cxn modelId="{D8ACDCF8-1FA7-40B6-9B99-529DA9D1C34B}" srcId="{1AAB26D6-0035-4DA1-8BB3-BC05F1BD25C5}" destId="{BB904157-73C1-4729-A97B-2C69269943AD}" srcOrd="2" destOrd="0" parTransId="{DB7DCE46-0208-4CF2-B5B4-F125BC5A3AE2}" sibTransId="{B8314759-CE4E-4C4E-9531-E6BDE71C8F89}"/>
    <dgm:cxn modelId="{3D6CE0E3-CEB7-47A1-98F4-5A8D5BB9B98E}" type="presOf" srcId="{550A0D3F-8C3A-45D9-BE1E-E931385F5DEB}" destId="{84312E21-01D1-4548-AD74-36D3B90904DC}" srcOrd="0" destOrd="0" presId="urn:microsoft.com/office/officeart/2005/8/layout/radial4"/>
    <dgm:cxn modelId="{82BBFCB4-6A31-440D-9C32-908A8FD7D9AF}" srcId="{1AAB26D6-0035-4DA1-8BB3-BC05F1BD25C5}" destId="{21AEB7D7-CCBE-49A8-B5EF-3166E5F934A9}" srcOrd="3" destOrd="0" parTransId="{550A0D3F-8C3A-45D9-BE1E-E931385F5DEB}" sibTransId="{D44293B1-9332-4F8E-AAAF-D342BD5E246D}"/>
    <dgm:cxn modelId="{3ECD5DF7-3345-4EAC-99A2-30792037663C}" type="presOf" srcId="{524BE83C-20E4-4FAA-937B-C7FCB157CC61}" destId="{10CA15AE-F3B0-402E-BBFB-0BE8011C2CE7}" srcOrd="0" destOrd="0" presId="urn:microsoft.com/office/officeart/2005/8/layout/radial4"/>
    <dgm:cxn modelId="{FB6B64B2-79A2-4354-8A6D-6D5957BF42B7}" type="presOf" srcId="{BB904157-73C1-4729-A97B-2C69269943AD}" destId="{B95C6822-BFEF-49A8-9706-6D773854ACC7}" srcOrd="0" destOrd="0" presId="urn:microsoft.com/office/officeart/2005/8/layout/radial4"/>
    <dgm:cxn modelId="{90F2BE24-9C47-402C-BCBE-7E516FE4DB8E}" type="presOf" srcId="{FBAAABE8-F9AF-414A-BC65-A52F28D84A05}" destId="{3359E91E-F92A-43DF-97CD-4A2B77651D69}" srcOrd="0" destOrd="0" presId="urn:microsoft.com/office/officeart/2005/8/layout/radial4"/>
    <dgm:cxn modelId="{1C889756-15CF-4DD1-87CB-BCBA268F97FE}" srcId="{1AAB26D6-0035-4DA1-8BB3-BC05F1BD25C5}" destId="{50ED5E20-50F6-4204-8EAE-722B35919918}" srcOrd="1" destOrd="0" parTransId="{DE139E8C-09C0-42E9-A362-E74E5197300F}" sibTransId="{A470AE36-8469-4E74-8008-BFA436EBCF5F}"/>
    <dgm:cxn modelId="{F3DED219-29B9-472D-A968-B0BE805A4084}" type="presOf" srcId="{50ED5E20-50F6-4204-8EAE-722B35919918}" destId="{253CD970-8188-4BCF-AF39-720BF0C5E316}" srcOrd="0" destOrd="0" presId="urn:microsoft.com/office/officeart/2005/8/layout/radial4"/>
    <dgm:cxn modelId="{CFF2FA87-3A67-4DCE-A8BB-1F5EE81F337D}" type="presOf" srcId="{DE139E8C-09C0-42E9-A362-E74E5197300F}" destId="{561416F0-2C9A-4A2A-AE50-40B20894E806}" srcOrd="0" destOrd="0" presId="urn:microsoft.com/office/officeart/2005/8/layout/radial4"/>
    <dgm:cxn modelId="{DB21104D-D103-444C-91F4-68D872C10412}" srcId="{1AAB26D6-0035-4DA1-8BB3-BC05F1BD25C5}" destId="{FBAAABE8-F9AF-414A-BC65-A52F28D84A05}" srcOrd="0" destOrd="0" parTransId="{C7A8DC39-901F-4256-8C83-78B4916A4DFD}" sibTransId="{5C199A1E-FFBA-4745-9F93-F39019871BF4}"/>
    <dgm:cxn modelId="{E423EED1-091F-4F63-9CB6-A6CDA8C95A02}" type="presOf" srcId="{C7A8DC39-901F-4256-8C83-78B4916A4DFD}" destId="{22C249D2-6EA8-4517-A485-CFB1EF6E0EAB}" srcOrd="0" destOrd="0" presId="urn:microsoft.com/office/officeart/2005/8/layout/radial4"/>
    <dgm:cxn modelId="{B12752CD-A39C-4948-B516-6499DD91DBD8}" type="presOf" srcId="{21AEB7D7-CCBE-49A8-B5EF-3166E5F934A9}" destId="{907A195D-0B6C-4D59-9465-ECCD3C843A44}" srcOrd="0" destOrd="0" presId="urn:microsoft.com/office/officeart/2005/8/layout/radial4"/>
    <dgm:cxn modelId="{FEC94307-B468-4720-AA6C-165A2F28E051}" type="presParOf" srcId="{10CA15AE-F3B0-402E-BBFB-0BE8011C2CE7}" destId="{C8B68F37-E7CC-4E7E-BB3B-B50C28516627}" srcOrd="0" destOrd="0" presId="urn:microsoft.com/office/officeart/2005/8/layout/radial4"/>
    <dgm:cxn modelId="{C8884932-6E7D-438A-8FDB-FF7845B74756}" type="presParOf" srcId="{10CA15AE-F3B0-402E-BBFB-0BE8011C2CE7}" destId="{22C249D2-6EA8-4517-A485-CFB1EF6E0EAB}" srcOrd="1" destOrd="0" presId="urn:microsoft.com/office/officeart/2005/8/layout/radial4"/>
    <dgm:cxn modelId="{7C0D7CD4-25DA-41F5-BC42-52E52C8F2606}" type="presParOf" srcId="{10CA15AE-F3B0-402E-BBFB-0BE8011C2CE7}" destId="{3359E91E-F92A-43DF-97CD-4A2B77651D69}" srcOrd="2" destOrd="0" presId="urn:microsoft.com/office/officeart/2005/8/layout/radial4"/>
    <dgm:cxn modelId="{632067CD-184E-4A50-8E5D-8DA6BB9BED05}" type="presParOf" srcId="{10CA15AE-F3B0-402E-BBFB-0BE8011C2CE7}" destId="{561416F0-2C9A-4A2A-AE50-40B20894E806}" srcOrd="3" destOrd="0" presId="urn:microsoft.com/office/officeart/2005/8/layout/radial4"/>
    <dgm:cxn modelId="{5ACA7053-A54A-4F60-A419-AD1B7892EEF3}" type="presParOf" srcId="{10CA15AE-F3B0-402E-BBFB-0BE8011C2CE7}" destId="{253CD970-8188-4BCF-AF39-720BF0C5E316}" srcOrd="4" destOrd="0" presId="urn:microsoft.com/office/officeart/2005/8/layout/radial4"/>
    <dgm:cxn modelId="{CF1A485A-4ACF-4929-8BAB-C9066267D110}" type="presParOf" srcId="{10CA15AE-F3B0-402E-BBFB-0BE8011C2CE7}" destId="{BD6AB1C9-393F-4BC8-964A-4A48B9677D29}" srcOrd="5" destOrd="0" presId="urn:microsoft.com/office/officeart/2005/8/layout/radial4"/>
    <dgm:cxn modelId="{BC8E4E02-4620-4CFD-B611-5389CAAA556E}" type="presParOf" srcId="{10CA15AE-F3B0-402E-BBFB-0BE8011C2CE7}" destId="{B95C6822-BFEF-49A8-9706-6D773854ACC7}" srcOrd="6" destOrd="0" presId="urn:microsoft.com/office/officeart/2005/8/layout/radial4"/>
    <dgm:cxn modelId="{153DE3EF-F1DD-473D-9471-F25C5234570E}" type="presParOf" srcId="{10CA15AE-F3B0-402E-BBFB-0BE8011C2CE7}" destId="{84312E21-01D1-4548-AD74-36D3B90904DC}" srcOrd="7" destOrd="0" presId="urn:microsoft.com/office/officeart/2005/8/layout/radial4"/>
    <dgm:cxn modelId="{2F49F99F-9A60-4AE6-9364-3A65ECFDD7AF}" type="presParOf" srcId="{10CA15AE-F3B0-402E-BBFB-0BE8011C2CE7}" destId="{907A195D-0B6C-4D59-9465-ECCD3C843A4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A50E-8F11-4D41-BBE9-83DBEBED5BBD}">
      <dsp:nvSpPr>
        <dsp:cNvPr id="0" name=""/>
        <dsp:cNvSpPr/>
      </dsp:nvSpPr>
      <dsp:spPr>
        <a:xfrm>
          <a:off x="2657766" y="1736623"/>
          <a:ext cx="2538115" cy="2287393"/>
        </a:xfrm>
        <a:prstGeom prst="ellipse">
          <a:avLst/>
        </a:prstGeom>
        <a:solidFill>
          <a:srgbClr val="CC0099"/>
        </a:soli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Художні особливості поезії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900" b="1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</a:t>
          </a:r>
          <a:endParaRPr lang="uk-UA" sz="19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9464" y="2071604"/>
        <a:ext cx="1794719" cy="1617431"/>
      </dsp:txXfrm>
    </dsp:sp>
    <dsp:sp modelId="{83266C5A-F2BC-4DD4-BD21-9218F76231DC}">
      <dsp:nvSpPr>
        <dsp:cNvPr id="0" name=""/>
        <dsp:cNvSpPr/>
      </dsp:nvSpPr>
      <dsp:spPr>
        <a:xfrm rot="16126013">
          <a:off x="3840752" y="1371296"/>
          <a:ext cx="118257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3858872" y="1491970"/>
        <a:ext cx="82780" cy="308818"/>
      </dsp:txXfrm>
    </dsp:sp>
    <dsp:sp modelId="{7950D91E-E1F2-4288-A3C6-F8390AB16CD4}">
      <dsp:nvSpPr>
        <dsp:cNvPr id="0" name=""/>
        <dsp:cNvSpPr/>
      </dsp:nvSpPr>
      <dsp:spPr>
        <a:xfrm>
          <a:off x="2570950" y="0"/>
          <a:ext cx="2620332" cy="15138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Повтори: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б’ється і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2954689" y="221694"/>
        <a:ext cx="1852854" cy="1070432"/>
      </dsp:txXfrm>
    </dsp:sp>
    <dsp:sp modelId="{88EFBC5E-27AD-4217-85A5-C139424344CE}">
      <dsp:nvSpPr>
        <dsp:cNvPr id="0" name=""/>
        <dsp:cNvSpPr/>
      </dsp:nvSpPr>
      <dsp:spPr>
        <a:xfrm rot="20400286">
          <a:off x="5173734" y="2133789"/>
          <a:ext cx="194903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5175496" y="2246726"/>
        <a:ext cx="136432" cy="308818"/>
      </dsp:txXfrm>
    </dsp:sp>
    <dsp:sp modelId="{7192379B-54EF-4B21-9C4A-4B3FE549E197}">
      <dsp:nvSpPr>
        <dsp:cNvPr id="0" name=""/>
        <dsp:cNvSpPr/>
      </dsp:nvSpPr>
      <dsp:spPr>
        <a:xfrm>
          <a:off x="5252230" y="1168698"/>
          <a:ext cx="2596641" cy="15138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Порівняння: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“…могили, як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гори”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2499" y="1390392"/>
        <a:ext cx="1836103" cy="1070432"/>
      </dsp:txXfrm>
    </dsp:sp>
    <dsp:sp modelId="{0134B492-3867-4FA7-A359-001928FDDB52}">
      <dsp:nvSpPr>
        <dsp:cNvPr id="0" name=""/>
        <dsp:cNvSpPr/>
      </dsp:nvSpPr>
      <dsp:spPr>
        <a:xfrm rot="1098642">
          <a:off x="5180191" y="3065599"/>
          <a:ext cx="168359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5181470" y="3160605"/>
        <a:ext cx="117851" cy="308818"/>
      </dsp:txXfrm>
    </dsp:sp>
    <dsp:sp modelId="{9092E37B-DD19-420E-8EF5-E45AC45A57FA}">
      <dsp:nvSpPr>
        <dsp:cNvPr id="0" name=""/>
        <dsp:cNvSpPr/>
      </dsp:nvSpPr>
      <dsp:spPr>
        <a:xfrm>
          <a:off x="5250096" y="2991314"/>
          <a:ext cx="2598775" cy="15138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Метафори: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“степ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простягнувся”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0678" y="3213008"/>
        <a:ext cx="1837611" cy="1070432"/>
      </dsp:txXfrm>
    </dsp:sp>
    <dsp:sp modelId="{40F68FF9-B380-44C2-A838-1AAB60992720}">
      <dsp:nvSpPr>
        <dsp:cNvPr id="0" name=""/>
        <dsp:cNvSpPr/>
      </dsp:nvSpPr>
      <dsp:spPr>
        <a:xfrm rot="5349455">
          <a:off x="3886146" y="3874688"/>
          <a:ext cx="118165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3903610" y="3959905"/>
        <a:ext cx="82716" cy="308818"/>
      </dsp:txXfrm>
    </dsp:sp>
    <dsp:sp modelId="{48FC9629-4F90-401A-867F-581A1414DD47}">
      <dsp:nvSpPr>
        <dsp:cNvPr id="0" name=""/>
        <dsp:cNvSpPr/>
      </dsp:nvSpPr>
      <dsp:spPr>
        <a:xfrm>
          <a:off x="2649893" y="4246819"/>
          <a:ext cx="2616305" cy="15138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Риторичні оклики: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“Бо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відтіль не таким би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вернувся”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“Що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не можуть без пісні і нивки зорати!” .</a:t>
          </a:r>
          <a:endParaRPr lang="uk-UA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3033042" y="4468513"/>
        <a:ext cx="1850007" cy="1070432"/>
      </dsp:txXfrm>
    </dsp:sp>
    <dsp:sp modelId="{4EC9CD85-244F-434D-BBE4-CDB08751CDAD}">
      <dsp:nvSpPr>
        <dsp:cNvPr id="0" name=""/>
        <dsp:cNvSpPr/>
      </dsp:nvSpPr>
      <dsp:spPr>
        <a:xfrm rot="9807964">
          <a:off x="2482038" y="3026061"/>
          <a:ext cx="173849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2533115" y="3121580"/>
        <a:ext cx="121694" cy="308818"/>
      </dsp:txXfrm>
    </dsp:sp>
    <dsp:sp modelId="{0E1900E6-1322-44FE-8294-D93EBFFF7707}">
      <dsp:nvSpPr>
        <dsp:cNvPr id="0" name=""/>
        <dsp:cNvSpPr/>
      </dsp:nvSpPr>
      <dsp:spPr>
        <a:xfrm>
          <a:off x="0" y="2912068"/>
          <a:ext cx="2540266" cy="15138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Риторичне запитання: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“Чув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 степ,  що ген-ген простягнувся?”.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013" y="3133762"/>
        <a:ext cx="1796240" cy="1070432"/>
      </dsp:txXfrm>
    </dsp:sp>
    <dsp:sp modelId="{658D6C28-FAD2-4F39-B2D2-A53FFBF6BD0D}">
      <dsp:nvSpPr>
        <dsp:cNvPr id="0" name=""/>
        <dsp:cNvSpPr/>
      </dsp:nvSpPr>
      <dsp:spPr>
        <a:xfrm rot="12000163">
          <a:off x="2488472" y="2134397"/>
          <a:ext cx="192412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2544455" y="2247210"/>
        <a:ext cx="134688" cy="308818"/>
      </dsp:txXfrm>
    </dsp:sp>
    <dsp:sp modelId="{6CD4FA82-50AA-4821-A5EF-F42CAB52A181}">
      <dsp:nvSpPr>
        <dsp:cNvPr id="0" name=""/>
        <dsp:cNvSpPr/>
      </dsp:nvSpPr>
      <dsp:spPr>
        <a:xfrm>
          <a:off x="0" y="1168698"/>
          <a:ext cx="2608327" cy="15138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Епітет: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“блакитні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простори”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81" y="1390392"/>
        <a:ext cx="1844365" cy="107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B3B6C1-90EA-4885-9B17-1714F21BB5A2}" type="datetimeFigureOut">
              <a:rPr lang="uk-UA"/>
              <a:pPr>
                <a:defRPr/>
              </a:pPr>
              <a:t>17.03.2019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5E2CC7-3BAE-4EBE-A32B-DB52B537435D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38182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175444-A90F-4D3E-BD42-FC4716043DE2}" type="slidenum">
              <a:rPr lang="uk-UA" altLang="uk-UA">
                <a:latin typeface="Calibri" panose="020F0502020204030204" pitchFamily="34" charset="0"/>
              </a:rPr>
              <a:pPr eaLnBrk="1" hangingPunct="1"/>
              <a:t>1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3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3AC7-2A33-4CF7-A9BC-5D77A606ED66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B4B1-EF4C-4772-BCC4-E9985F954C9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97165746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EB7B-DD43-4DD4-8C4D-B95D5308C2BF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3F3CA-8D60-474F-ACD4-7B356028F32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4480812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E61B-E556-4872-835B-20DA2E9FC34C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7E028-0E8F-43E9-8980-67FF42FAE7A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2762383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3C68-9657-46C9-A41E-BD27556AD2C8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8E126E-DF05-4917-8755-B2EA990191F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85258634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DC67-2A4A-46D4-8D5B-E1760D2E491D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E10BA-DCD2-4A48-8A7C-40F4E46461F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39993558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85E1-37B8-4529-882C-6B9E22233E8C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0803A80-E468-4147-A511-E5E3BEB16CE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9794675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B678-0369-45C4-84AF-3DB4245A6676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1DFF-F74C-41B2-9A6A-C45A2649E28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8730230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C394-C863-4784-8652-53CE4598395A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5790-4268-45CC-ABF3-72A0FCCD294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99564838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53CE-D6BF-4B54-817A-D55C064591DD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C659D-B0AB-48CE-8049-0EEE635D1F2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31079911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3C80-ABD8-4DE0-80C2-190B0D5FD5DE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88361-93C7-4501-BA13-43371818D9B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82168001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BE09-EE5B-43DC-A74B-279A36DE2178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1EE99-DEF8-4686-8351-BEB86F226BE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74300517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28F97-B0D2-4BB8-BABD-08C7B5B11A16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21BC98DF-6774-4296-A6BF-BA2001779A1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6.jpe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0;&#1076;&#1084;&#1110;&#1085;\Desktop\Zvuki%20prirodi%20Spv%20ptahv%20(mp3top100.net)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7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076700"/>
            <a:ext cx="6192838" cy="2160588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Трунденко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Петрівна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завідуюча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РМК при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Маньківської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РДА,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зарубіжної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Крачківської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ЗОШ І-ІІ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Маньківської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ради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549275"/>
            <a:ext cx="8820150" cy="2087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39763" algn="ctr"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uk-UA" sz="3200" smtClean="0">
                <a:solidFill>
                  <a:srgbClr val="2B22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Павло Тичина. Коротко про поета і край, де він народився. «Не бував ти у наших краях!», «Гаї шумлять...». Майстерне відтворення краси природи, вираження життєрадісності, патріотичних почуттів засобами художнього слова</a:t>
            </a:r>
          </a:p>
        </p:txBody>
      </p:sp>
      <p:grpSp>
        <p:nvGrpSpPr>
          <p:cNvPr id="5124" name="Группа 7"/>
          <p:cNvGrpSpPr>
            <a:grpSpLocks/>
          </p:cNvGrpSpPr>
          <p:nvPr/>
        </p:nvGrpSpPr>
        <p:grpSpPr bwMode="auto">
          <a:xfrm>
            <a:off x="-11113" y="0"/>
            <a:ext cx="622301" cy="6829425"/>
            <a:chOff x="-10511" y="0"/>
            <a:chExt cx="1900808" cy="6830114"/>
          </a:xfrm>
        </p:grpSpPr>
        <p:pic>
          <p:nvPicPr>
            <p:cNvPr id="512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Группа 28"/>
          <p:cNvGrpSpPr>
            <a:grpSpLocks/>
          </p:cNvGrpSpPr>
          <p:nvPr/>
        </p:nvGrpSpPr>
        <p:grpSpPr bwMode="auto">
          <a:xfrm>
            <a:off x="8532813" y="0"/>
            <a:ext cx="611187" cy="6829425"/>
            <a:chOff x="-10511" y="0"/>
            <a:chExt cx="1900808" cy="6830114"/>
          </a:xfrm>
        </p:grpSpPr>
        <p:pic>
          <p:nvPicPr>
            <p:cNvPr id="512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24205" cy="72008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«Не бував ти у наших краях!»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813" y="1125538"/>
            <a:ext cx="6445250" cy="4535487"/>
          </a:xfrm>
        </p:spPr>
        <p:txBody>
          <a:bodyPr/>
          <a:lstStyle/>
          <a:p>
            <a:pPr algn="ctr" eaLnBrk="1" hangingPunct="1"/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краях!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 небо — блакитні простори.,.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степи, там могили, як гори.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веснянії ночі в гаях!..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Ах, хіба ж ти, хіба ти це знаєш,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сам весь тремтиш, весь смієшся, ридаєш.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 б'ється і б'ється в грудях...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краях,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 відтіль не таким би вернувся!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 про степ, що ген-ген простягнувся? —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Єсть там люди — й зросли у степах, —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не люблять, не вміють ридати.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не можуть без пісні і нивки зорати!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ж завжди я бачу в сльозах... —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краях.</a:t>
            </a:r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0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4346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435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7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434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Picture 3" descr="C:\Users\Адмін\Desktop\ob_15e0457eea3addfb7c826f5802b0e816_0635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80020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дмін\Desktop\3672179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дмін\Desktop\7667173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7672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дмін\Desktop\592802073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Zvuki prirodi Spv ptahv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0"/>
            <a:ext cx="5966666" cy="98072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«Не бував ти у наших краях!»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275" y="1412875"/>
            <a:ext cx="4608513" cy="4319588"/>
          </a:xfrm>
        </p:spPr>
        <p:txBody>
          <a:bodyPr/>
          <a:lstStyle/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зображення краси рідного краю; людей праці, чарівну природу.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уславлення синівської любові до рідної землі, де ти народився і виріс.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думка: 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кожної людини свій край наймиліший, незабутній, привабливий.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пейзажна лірика.</a:t>
            </a:r>
          </a:p>
        </p:txBody>
      </p:sp>
      <p:grpSp>
        <p:nvGrpSpPr>
          <p:cNvPr id="15364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5366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537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7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536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" name="Picture 2" descr="C:\Users\Адмін\Desktop\545229769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95625" cy="352901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6388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639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89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639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1" name="Схема 10"/>
          <p:cNvGraphicFramePr/>
          <p:nvPr/>
        </p:nvGraphicFramePr>
        <p:xfrm>
          <a:off x="683568" y="404664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ін\Desktop\скачанные файлы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868863"/>
            <a:ext cx="1368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Группа 1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7414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741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5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741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2033588" y="260350"/>
            <a:ext cx="4625975" cy="7921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“Поміркуй”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71550" y="1484313"/>
            <a:ext cx="7488238" cy="3959225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uk-UA" altLang="uk-UA" smtClean="0"/>
              <a:t> </a:t>
            </a:r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Дослідіть зв’язок поезії «Не бував ти у наших краях!» з біографією поета. Чому він з такою великою любов’ю змальовує рідну батьківщину?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endParaRPr lang="uk-UA" alt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свідчить про працьовитість, волелюбність, щирість українців? Як їх зображує у творі митець?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endParaRPr lang="uk-UA" alt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 можна за змістом поезії визначити те, за що П.Тичина поважає і шанує рідну землю? Відповідь вмотивуйте.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endParaRPr lang="uk-UA" altLang="uk-UA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Адмін\Desktop\757783735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72819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435" name="Группа 1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8440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844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1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844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Текст 9"/>
          <p:cNvSpPr>
            <a:spLocks noGrp="1"/>
          </p:cNvSpPr>
          <p:nvPr>
            <p:ph sz="quarter" idx="13"/>
          </p:nvPr>
        </p:nvSpPr>
        <p:spPr>
          <a:xfrm>
            <a:off x="755650" y="1268413"/>
            <a:ext cx="4103688" cy="5329237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ï 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шумлять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слухаю.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Хмарки б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жать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Милуюся.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Милуюся-дивуюся,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 душ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ï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весело.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Гей, дзв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гуде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здалеку.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Думки пряде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нивами.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нивами-приливами,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Купаючи мене,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 ласт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>
          <a:xfrm>
            <a:off x="4645025" y="1268413"/>
            <a:ext cx="3887788" cy="5589587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йду, 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Зворушений.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 все жду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ваючи.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ваючи-кохаючи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тихий шеп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трав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голублячий.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Щось мр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гай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р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чкою.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 неба край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золото.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 золото поколото,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Горить-тремтить р</a:t>
            </a:r>
            <a:r>
              <a:rPr lang="en-US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ка,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музика.</a:t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000" smtClean="0"/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3132138" y="404813"/>
            <a:ext cx="410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“Гаї шумлять”</a:t>
            </a:r>
            <a:endParaRPr lang="uk-UA" altLang="uk-UA" sz="3200" b="1">
              <a:latin typeface="Trebuchet MS" panose="020B0603020202020204" pitchFamily="34" charset="0"/>
            </a:endParaRPr>
          </a:p>
        </p:txBody>
      </p:sp>
      <p:pic>
        <p:nvPicPr>
          <p:cNvPr id="3076" name="Picture 4" descr="C:\Users\Адмін\Desktop\1395590836_animaciya-vesn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17647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033195" y="260648"/>
            <a:ext cx="4194989" cy="1584176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“Гаї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шумлять”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95738" y="1341438"/>
            <a:ext cx="4537075" cy="4751387"/>
          </a:xfrm>
        </p:spPr>
        <p:txBody>
          <a:bodyPr/>
          <a:lstStyle/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оспівування краси, мелодії звука гаю та природи навколо нього.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возвеличення чарівності природи, яка впливає на внутрішній стан людини, її почуттів.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думка: 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людина володіє здатністю по-своєму бачити і відчувати світ, відкривати в ньому щось нове, ніким не бачене і не відчуване.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пейзажна лірика, пісня. </a:t>
            </a:r>
          </a:p>
        </p:txBody>
      </p:sp>
      <p:grpSp>
        <p:nvGrpSpPr>
          <p:cNvPr id="19460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9462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946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3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946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0" name="Picture 2" descr="C:\Users\Адмін\Desktop\8194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557338"/>
            <a:ext cx="3167062" cy="367188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20485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2048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6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2048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8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2" name="Схема 11"/>
          <p:cNvGraphicFramePr/>
          <p:nvPr/>
        </p:nvGraphicFramePr>
        <p:xfrm>
          <a:off x="611560" y="404664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39552" y="404664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1"/>
          <p:cNvSpPr>
            <a:spLocks noGrp="1"/>
          </p:cNvSpPr>
          <p:nvPr>
            <p:ph type="title"/>
          </p:nvPr>
        </p:nvSpPr>
        <p:spPr bwMode="auto">
          <a:xfrm>
            <a:off x="1042988" y="260350"/>
            <a:ext cx="6956425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“Творча лабораторія учня”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00113" y="1773238"/>
            <a:ext cx="7488237" cy="3670300"/>
          </a:xfrm>
        </p:spPr>
        <p:txBody>
          <a:bodyPr/>
          <a:lstStyle/>
          <a:p>
            <a:pPr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Підготуйте малюнок за змістом поезії “Гаї шумлять”, додаючи власні спостереження про гай і сприйняття кольорової палітри, яка вбачається вам у вірші.</a:t>
            </a:r>
          </a:p>
        </p:txBody>
      </p:sp>
      <p:grpSp>
        <p:nvGrpSpPr>
          <p:cNvPr id="21508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21510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2151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1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2151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09" name="Picture 2" descr="C:\Users\Адмін\Desktop\скачанные файлы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1"/>
          <p:cNvSpPr>
            <a:spLocks noGrp="1"/>
          </p:cNvSpPr>
          <p:nvPr>
            <p:ph type="title"/>
          </p:nvPr>
        </p:nvSpPr>
        <p:spPr bwMode="auto">
          <a:xfrm>
            <a:off x="2033588" y="260350"/>
            <a:ext cx="4483100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4213" y="1341438"/>
            <a:ext cx="8064500" cy="4102100"/>
          </a:xfrm>
        </p:spPr>
        <p:txBody>
          <a:bodyPr/>
          <a:lstStyle/>
          <a:p>
            <a:pPr marL="457200" indent="-457200"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Прочитати біографію Павла Тичини на стор. 214 – 217 підручника.</a:t>
            </a:r>
          </a:p>
          <a:p>
            <a:pPr marL="457200" indent="-457200" algn="l" eaLnBrk="1" hangingPunct="1"/>
            <a:endParaRPr lang="uk-UA" altLang="uk-UA" smtClean="0"/>
          </a:p>
          <a:p>
            <a:pPr marL="457200" indent="-457200"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Аналізувати поезії “Не бував ти у наших краях!”, “Гаї шумлять”; скласти питання до їх змісту.</a:t>
            </a:r>
          </a:p>
        </p:txBody>
      </p:sp>
      <p:grpSp>
        <p:nvGrpSpPr>
          <p:cNvPr id="22532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22534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2253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35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2253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3" name="Picture 2" descr="C:\Users\Адмін\Desktop\wpid-31448f310ef059efaaf471594216244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2ED"/>
              </a:clrFrom>
              <a:clrTo>
                <a:srgbClr val="F5F2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141663"/>
            <a:ext cx="32400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5616624" cy="1800200"/>
          </a:xfrm>
        </p:spPr>
        <p:txBody>
          <a:bodyPr numCol="1">
            <a:prstTxWarp prst="textWave1">
              <a:avLst>
                <a:gd name="adj1" fmla="val 12500"/>
                <a:gd name="adj2" fmla="val 575"/>
              </a:avLst>
            </a:prstTxWarp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5400" i="1" dirty="0" smtClean="0">
                <a:solidFill>
                  <a:srgbClr val="2B22A6"/>
                </a:solidFill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5400" i="1" dirty="0">
              <a:solidFill>
                <a:srgbClr val="2B22A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5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23557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2356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58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2355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56" name="Picture 5" descr="C:\Users\Адмін\Desktop\708396.gif"/>
          <p:cNvPicPr>
            <a:picLocks noChangeAspect="1" noChangeArrowheads="1" noCrop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49672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333375"/>
            <a:ext cx="5275262" cy="10080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82563" indent="0" algn="ctr" eaLnBrk="1" hangingPunct="1">
              <a:buFont typeface="Georgia" panose="02040502050405020303" pitchFamily="18" charset="0"/>
              <a:buNone/>
            </a:pP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  <a:br>
              <a:rPr lang="ru-RU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uk-UA" sz="320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4213" y="1412875"/>
            <a:ext cx="7920037" cy="4030663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uk-UA" altLang="uk-UA" smtClean="0"/>
              <a:t> 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учнів з життєвою долею П.Тичини, розкрити ідейний зміст поезій;</a:t>
            </a:r>
          </a:p>
          <a:p>
            <a:pPr algn="l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культуру зв’язного мовлення, пам’ять, навички виразного читання поетичних творів, естетичного смаку, абстрактного мислення, усвідомлювати та висловлювати свої відношення;</a:t>
            </a:r>
          </a:p>
          <a:p>
            <a:pPr algn="l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виховувати почуття пошани до творчої особистості П.Тичини, любов до рідного краю, його народу.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endParaRPr lang="uk-UA" altLang="uk-UA" smtClean="0"/>
          </a:p>
        </p:txBody>
      </p:sp>
      <p:grpSp>
        <p:nvGrpSpPr>
          <p:cNvPr id="6148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6150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615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1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615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0" name="Picture 2" descr="C:\Users\ТОЛЯ\Desktop\5555555555\1346064039uk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472" y="5289166"/>
            <a:ext cx="2435364" cy="1608259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1"/>
          <p:cNvSpPr>
            <a:spLocks noGrp="1"/>
          </p:cNvSpPr>
          <p:nvPr>
            <p:ph type="title"/>
          </p:nvPr>
        </p:nvSpPr>
        <p:spPr bwMode="auto">
          <a:xfrm>
            <a:off x="1403350" y="404813"/>
            <a:ext cx="6264275" cy="5762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  <p:sp>
        <p:nvSpPr>
          <p:cNvPr id="24579" name="Текст 12"/>
          <p:cNvSpPr>
            <a:spLocks noGrp="1"/>
          </p:cNvSpPr>
          <p:nvPr>
            <p:ph type="body" idx="1"/>
          </p:nvPr>
        </p:nvSpPr>
        <p:spPr>
          <a:xfrm>
            <a:off x="755650" y="1268413"/>
            <a:ext cx="7920038" cy="4175125"/>
          </a:xfrm>
        </p:spPr>
        <p:txBody>
          <a:bodyPr/>
          <a:lstStyle/>
          <a:p>
            <a:pPr algn="l" eaLnBrk="1" hangingPunct="1"/>
            <a:r>
              <a:rPr lang="uk-UA" altLang="uk-UA" sz="2400" b="1" smtClean="0">
                <a:solidFill>
                  <a:srgbClr val="2B22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Література:</a:t>
            </a:r>
          </a:p>
          <a:p>
            <a:pPr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Коваленко Л.Т., Українська література. Підручник для 5 класу загальноосвітніх навчальних закладів – К.: Освіта, 2013. – с.208 - 215.</a:t>
            </a:r>
          </a:p>
          <a:p>
            <a:pPr algn="l" eaLnBrk="1" hangingPunct="1"/>
            <a:endParaRPr lang="uk-UA" altLang="uk-UA" smtClean="0"/>
          </a:p>
          <a:p>
            <a:pPr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Чупринін О.О.,Українська література. 5 клас. ІІ семестр. – Х.: Основа, 2010. – с. 71 – 76.</a:t>
            </a:r>
          </a:p>
          <a:p>
            <a:pPr algn="l" eaLnBrk="1" hangingPunct="1"/>
            <a:endParaRPr lang="uk-UA" alt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Тельнюк С.В., </a:t>
            </a:r>
            <a:r>
              <a:rPr lang="ru-RU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 я, молодий…: Поетичний світ Павла Тичини (1906–1925). — К.: Дніпро, 1990. — с. 417.</a:t>
            </a:r>
            <a:endParaRPr lang="uk-UA" alt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24581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2458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2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2458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419475" y="2060575"/>
            <a:ext cx="4886325" cy="345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Ах, скільки радості, коли ти любиш землю,</a:t>
            </a:r>
            <a:b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 гармонії шукаєш у житті.</a:t>
            </a:r>
            <a:b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i="1" smtClean="0">
                <a:solidFill>
                  <a:srgbClr val="2B22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Павло Тичина</a:t>
            </a:r>
            <a:endParaRPr lang="uk-UA" altLang="uk-UA" sz="2400" smtClean="0">
              <a:solidFill>
                <a:srgbClr val="2B22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ін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52028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172" name="Группа 5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7174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717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5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717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Picture 2" descr="C:\Users\ТОЛЯ\Desktop\5555555555\1346064039uk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472" y="5289166"/>
            <a:ext cx="2435364" cy="1608259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987675" y="260350"/>
            <a:ext cx="5011738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 народження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3960813" cy="518318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 Григорович Тичина народився 27 (15) січня 1891 р. у селі Піски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Козелецького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повіту Чернігівської губернії. Походить зі старовинного козацького роду (його пращур, за родинним переказом, був полковником у Богдана Хмельницького). 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Батько майбутнього поета, Григорій Тимофійович Тичина, був сільським дяком — вчителем «школи грамоти». 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Мати, Марія Василівна Тичина, знала багато казок, гарно співала. 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Змалку Павло виявив хист до музики, малювання і віршування.</a:t>
            </a:r>
            <a:endParaRPr lang="uk-UA" sz="2200" dirty="0"/>
          </a:p>
        </p:txBody>
      </p:sp>
      <p:pic>
        <p:nvPicPr>
          <p:cNvPr id="3074" name="Picture 2" descr="http://upload.wikimedia.org/wikipedia/commons/3/37/%D0%A2%D0%B8%D1%87%D0%B8%D0%BD%D0%B0_%D0%9C%D0%B0%D1%80%D1%96%D1%8F_%D0%92%D0%B0%D1%81%D0%B8%D0%BB%D1%96%D0%B2%D0%BD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94421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upload.wikimedia.org/wikipedia/commons/c/ca/%D0%A2%D0%B8%D1%87%D0%B8%D0%BD%D0%B0_%D0%9F%D0%B0%D0%B2%D0%BB%D0%BE_%D0%93%D1%80%D0%B8%D0%B3%D0%BE%D1%80%D0%BE%D0%B2%D0%B8%D1%87_1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18722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198" name="Группа 5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8201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820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2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820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463" y="3933825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>
                <a:latin typeface="Trebuchet MS" panose="020B0603020202020204" pitchFamily="34" charset="0"/>
              </a:rPr>
              <a:t>  </a:t>
            </a:r>
            <a:r>
              <a:rPr lang="uk-UA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 Тичина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788" y="5732463"/>
            <a:ext cx="284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Мати, Марія Василівна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260350"/>
            <a:ext cx="4338637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2500" y="1196975"/>
            <a:ext cx="5111750" cy="4895850"/>
          </a:xfrm>
        </p:spPr>
        <p:txBody>
          <a:bodyPr/>
          <a:lstStyle/>
          <a:p>
            <a:pPr algn="just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Спочатку Павло вчився в земській початковій школі. Його вчителькою була Серафима Миколаївна Морачевська. За добре навчання вона подарувала Павлові декілька українських книжок. Першій учительці поет присвятив поему «Серафима Морачевська» (залишилася незавершеною; уперше опубліковано 1968 року в № 9 журналу «Прапор»).</a:t>
            </a:r>
          </a:p>
          <a:p>
            <a:pPr algn="just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Морачевська, оцінивши чудовий голос і слух хлопця, порадила батькам віддати Павла в один із монастирських хорів Чернігова. Оскільки інших можливостей дати синові освіту Тичини не мали, вони прислухалися до поради вчительки.</a:t>
            </a:r>
          </a:p>
          <a:p>
            <a:pPr eaLnBrk="1" hangingPunct="1"/>
            <a:endParaRPr lang="uk-UA" altLang="uk-UA" smtClean="0"/>
          </a:p>
        </p:txBody>
      </p:sp>
      <p:pic>
        <p:nvPicPr>
          <p:cNvPr id="20482" name="Picture 2" descr="http://upload.wikimedia.org/wikipedia/commons/6/6f/%D0%A2%D0%B8%D1%87%D0%B8%D0%BD%D0%B0_%D0%9C%D0%BE%D1%80%D0%B0%D1%87%D0%B5%D0%B2%D1%81%D1%8C%D0%BA%D0%B0_1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6642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221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9223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922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4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922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4581525"/>
            <a:ext cx="2735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altLang="uk-UA" sz="1600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 з першою вчителькою Серафимою Миколаївною Морачевською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260350"/>
            <a:ext cx="4267200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 освіта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268413"/>
            <a:ext cx="5184775" cy="4752975"/>
          </a:xfrm>
        </p:spPr>
        <p:txBody>
          <a:bodyPr/>
          <a:lstStyle/>
          <a:p>
            <a:pPr algn="just" eaLnBrk="1" hangingPunct="1"/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1900—1907 рр. Павло Тичина навчався в Чернігівському духовному училищі (бурсі), в 1907—1913 — в Чернігівській духовній семінарії. Згодом, навчаючись у Київському комерційному інституті, працював у газеті «Рада». На цей час припало його ознайомлення з новітнім українським мистецтвом, особисте знайомство з найвідомішими його представниками. В 1913—1914 рр. — у редакції ліберального україномовного журналу «Світло», а після його закриття — в Чернігівському статистичному бюро. У 1916—1917 рр. — помічник хормейстера в українському театрі М.К.Садовського.</a:t>
            </a:r>
            <a:r>
              <a:rPr lang="ru-RU" altLang="uk-UA" smtClean="0"/>
              <a:t> </a:t>
            </a:r>
            <a:endParaRPr lang="uk-UA" altLang="uk-UA" smtClean="0"/>
          </a:p>
        </p:txBody>
      </p:sp>
      <p:grpSp>
        <p:nvGrpSpPr>
          <p:cNvPr id="10244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0249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025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0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025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08" name="Picture 4" descr="Chernigovska_duch_seminariy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698948" cy="186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0425" y="2997200"/>
            <a:ext cx="273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 духовна                  семінарія</a:t>
            </a:r>
          </a:p>
        </p:txBody>
      </p:sp>
      <p:pic>
        <p:nvPicPr>
          <p:cNvPr id="21510" name="Picture 6" descr="Kievskiy_komerz_institu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770956" cy="186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24525" y="5516563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комерційний інститут</a:t>
            </a:r>
            <a:endParaRPr lang="uk-UA" altLang="uk-UA" b="1" i="1">
              <a:solidFill>
                <a:srgbClr val="24591B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333375"/>
            <a:ext cx="5059362" cy="5746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 діяльність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488237" cy="4246563"/>
          </a:xfrm>
        </p:spPr>
        <p:txBody>
          <a:bodyPr/>
          <a:lstStyle/>
          <a:p>
            <a:pPr algn="just" eaLnBrk="1" hangingPunct="1"/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1920 році виходять збірки П. Г. Тичини — «Замість сонетів і октав», «Плуг». Наступні книжки віршів: «В космічному оркестрі» (1921), «Сковорода. Уривки з симфонії», (1923), «Вітер з України» (1924) з посвятою М. Хвильовому, закріпили за письменником славу одного з найвизначніших українських поетів ХХ ст. </a:t>
            </a:r>
          </a:p>
          <a:p>
            <a:pPr algn="just" eaLnBrk="1" hangingPunct="1"/>
            <a:r>
              <a:rPr lang="uk-UA" altLang="uk-UA" smtClean="0"/>
              <a:t> </a:t>
            </a:r>
          </a:p>
        </p:txBody>
      </p:sp>
      <p:grpSp>
        <p:nvGrpSpPr>
          <p:cNvPr id="11268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1273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127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74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127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29" name="Picture 1" descr="C:\Users\Адмін\Desktop\2e1ec01698916ca5f1ca016a780db976d44e432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1834456" cy="252028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0" name="Picture 2" descr="C:\Users\Адмін\Desktop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1828800" cy="249555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1" name="Picture 3" descr="C:\Users\Адмін\Desktop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1872208" cy="244827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2" name="Picture 4" descr="C:\Users\Адмін\Desktop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852936"/>
            <a:ext cx="1800200" cy="244827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7991475" cy="5038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 eaLnBrk="1" hangingPunct="1">
              <a:buFont typeface="Georgia" panose="02040502050405020303" pitchFamily="18" charset="0"/>
              <a:buNone/>
            </a:pPr>
            <a:r>
              <a:rPr lang="uk-UA" altLang="uk-UA" sz="20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 літературному доробку Павла Тичини є чудові вірші адресовані дітям: «А я у гай ходила», «Хор лісових дзвіночків». Поет успішно виступив і у ролі казкаря. Написані їм казки «Івасик-Телесик», «Кожум'яка», «Дударик», «Як дуб із Вітровієм бився», «Дума про трьох вітрів» досі залишаються улюбленими книжками української дітвори. Ці твори для дітей друкувалися в багатьох збірниках, а також виходили окремими книжками.</a:t>
            </a:r>
            <a:endParaRPr lang="uk-UA" altLang="uk-UA" sz="2000" b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4578" name="Picture 2" descr="C:\Users\Адмін\Desktop\imag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1656184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79" name="Picture 3" descr="C:\Users\Адмін\Desktop\images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17281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80" name="Picture 4" descr="C:\Users\Адмін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165618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82" name="Picture 6" descr="C:\Users\Адмін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165618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2295" name="Группа 8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2296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230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7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229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188913"/>
            <a:ext cx="5707062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 українців про митця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4300" y="836613"/>
            <a:ext cx="4679950" cy="5329237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Григорович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Тичина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помер 16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1967 року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Байковому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м.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Надгробок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могилою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зроблений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скульптором В.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Бородаєм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проектом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архітектора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Ігнатенко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Творча спадщина Павла Григоровича Тичини, талановитого поета, ученого-літературознавця, публіциста, перекладача, як і раніше, не залишає байдужими численних шанувальників, а ліричні вірші поета, пронизані тонким почуттям прекрасного, назавжди увійшли в скарбницю світової літератури.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Mogi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66243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317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3318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332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19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332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-укр-14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Презентация-укр-14</Template>
  <TotalTime>501</TotalTime>
  <Words>1029</Words>
  <Application>Microsoft Office PowerPoint</Application>
  <PresentationFormat>Экран (4:3)</PresentationFormat>
  <Paragraphs>97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Презентация-укр-14</vt:lpstr>
      <vt:lpstr>     Павло Тичина. Коротко про поета і край, де він народився. «Не бував ти у наших краях!», «Гаї шумлять...». Майстерне відтворення краси природи, вираження життєрадісності, патріотичних почуттів засобами художнього слова</vt:lpstr>
      <vt:lpstr>         Завдання:  </vt:lpstr>
      <vt:lpstr>Ах, скільки радості, коли ти любиш землю, Коли гармонії шукаєш у житті.   Павло Тичина</vt:lpstr>
      <vt:lpstr>Місце народження</vt:lpstr>
      <vt:lpstr>Початкова освіта</vt:lpstr>
      <vt:lpstr>Подальша освіта</vt:lpstr>
      <vt:lpstr>Літературна діяльність</vt:lpstr>
      <vt:lpstr>           У літературному доробку Павла Тичини є чудові вірші адресовані дітям: «А я у гай ходила», «Хор лісових дзвіночків». Поет успішно виступив і у ролі казкаря. Написані їм казки «Івасик-Телесик», «Кожум'яка», «Дударик», «Як дуб із Вітровієм бився», «Дума про трьох вітрів» досі залишаються улюбленими книжками української дітвори. Ці твори для дітей друкувалися в багатьох збірниках, а також виходили окремими книжками.</vt:lpstr>
      <vt:lpstr>Пам’ять українців про митця</vt:lpstr>
      <vt:lpstr>«Не бував ти у наших краях!»</vt:lpstr>
      <vt:lpstr>«Не бував ти у наших краях!»</vt:lpstr>
      <vt:lpstr>Презентация PowerPoint</vt:lpstr>
      <vt:lpstr>Рубрика “Поміркуй”</vt:lpstr>
      <vt:lpstr>Презентация PowerPoint</vt:lpstr>
      <vt:lpstr>  “Гаї шумлять” </vt:lpstr>
      <vt:lpstr>Презентация PowerPoint</vt:lpstr>
      <vt:lpstr>Рубрика “Творча лабораторія учня”</vt:lpstr>
      <vt:lpstr>Домашнє завдання</vt:lpstr>
      <vt:lpstr>Дякую за увагу!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Тичина. «Не бував ти у наших краях!», «Гаї шумлять...». Майстерне відтворення краси природи, вираження життєрадісності, патріотичних почуттів засобами художнього слова</dc:title>
  <dc:creator>Адмін</dc:creator>
  <cp:lastModifiedBy>Пользователь Windows</cp:lastModifiedBy>
  <cp:revision>62</cp:revision>
  <dcterms:created xsi:type="dcterms:W3CDTF">2015-06-12T18:20:10Z</dcterms:created>
  <dcterms:modified xsi:type="dcterms:W3CDTF">2019-03-17T08:18:31Z</dcterms:modified>
</cp:coreProperties>
</file>