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33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3.xml"/>
  <Override ContentType="application/vnd.openxmlformats-officedocument.theme+xml" PartName="/ppt/theme/theme1.xml"/>
  <Override ContentType="application/vnd.openxmlformats-officedocument.presentationml.viewProps+xml" PartName="/ppt/viewProps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6858000" cx="9144000"/>
  <p:notesSz cx="6858000" cy="9144000"/>
  <p:defaultTextStyle>
    <a:defPPr lvl="0">
      <a:defRPr lang="uk-UA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3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3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viewProps" Target="viewProps3.xml"/><Relationship Id="rId3" Type="http://schemas.openxmlformats.org/officeDocument/2006/relationships/presProps" Target="presProps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423F-068B-4C39-B863-BA0B3715045D}" type="datetimeFigureOut">
              <a:rPr lang="uk-UA" smtClean="0"/>
              <a:pPr/>
              <a:t>03.03.2019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75E0-C60A-48BF-941D-B6A637AD866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Картинки по запросу степи україн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0" name="Picture 4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07504" y="332656"/>
            <a:ext cx="88204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Тестові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завдання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Тваринний</a:t>
            </a: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6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рослинний</a:t>
            </a: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світ</a:t>
            </a: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dirty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Географія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8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клас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7504" y="116632"/>
            <a:ext cx="88924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9. 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Найскладнішими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рослинними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угрупованнями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..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ліси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         Б)степи;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               В)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ендеміки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51520" y="116632"/>
            <a:ext cx="88924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10.Найвище дерево в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Україні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А) дуб;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Б)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модрина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верба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1108194"/>
            <a:ext cx="88924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11. 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Мохові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болота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поширені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переважно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А) в степу;</a:t>
            </a:r>
          </a:p>
          <a:p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Б)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передгір’ях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Карпат; </a:t>
            </a:r>
          </a:p>
          <a:p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В) на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Поліссі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07504" y="-99392"/>
            <a:ext cx="892899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12.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Рідкісні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та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зникаючі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види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рослин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що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потребують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особливої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охорони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місця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їх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поширення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, заходи для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їх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збереження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та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відтворення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описані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у :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А)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Конституції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України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Б)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Червоній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книзі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України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В)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Зеленій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книзі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України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260648"/>
            <a:ext cx="89644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13.Найбільша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площа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лісів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зосереджена у 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А) Карпатах і Поліссі;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Б) Карпатах 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5400" b="1" dirty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uk-UA" sz="5400" b="1" dirty="0" smtClean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Лісостепу;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В) Поліссі і Степу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презентація &quot;Тест Рослинний і тваринний світ У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404664"/>
            <a:ext cx="871296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14.Чому дорівнює середня площа лісів України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А)40,%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Б)15,9%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В) 3, 6 %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Картинки по запросу степи україн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0" name="Picture 4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7504" y="332656"/>
            <a:ext cx="882047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15.Які породи дерев найпоширеніші на території України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бук і граб;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дуб і ялина;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дуб  і сосна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7504" y="0"/>
            <a:ext cx="903649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16.Де на Україні зростають такі хвойні породи як ялиця, смерека, модрина, ялівець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на Поліссі;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у Карпатах;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у Кримських горах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7504" y="260648"/>
            <a:ext cx="88214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17.Зміна типу рослинності на рівнинах України залежить від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складу гірських порід;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віддаленості від Чорного та Азовського морів;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від співвідношення тепла і вологи території;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07504" y="116632"/>
            <a:ext cx="90364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18.Степова рослинність України утворилася там де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К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&gt; 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Б) К </a:t>
            </a:r>
            <a:r>
              <a:rPr lang="uk-UA" sz="6000" b="1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1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В) К </a:t>
            </a:r>
            <a:r>
              <a:rPr lang="en-US" sz="6000" b="1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&lt;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1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презентація &quot;Тест Рослинний і тваринний світ У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504" y="0"/>
            <a:ext cx="78123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Види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залишилися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давніх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геологічних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епох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ендеміки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релікти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бучини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7504" y="0"/>
            <a:ext cx="903649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19. 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 на 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кр</a:t>
            </a:r>
            <a:r>
              <a:rPr kumimoji="0" lang="uk-UA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аїні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основні райони поширення болотних угруповань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у Степу;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у Лісостепу;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на Поліссі;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504" y="-243408"/>
            <a:ext cx="889248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20.Які рослинні угруповання найбільш змінені у результаті ГДЛ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лісові;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лучні;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степові;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Картинки по запросу степи україн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0" name="Picture 4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548680"/>
            <a:ext cx="89644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21.Скільки видів 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uk-UA" sz="5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налічується 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 а Україні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27 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тис.;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32 тис.;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45 тис.;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презентація &quot;Тест Рослинний і тваринний світ У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620688"/>
            <a:ext cx="89644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22.Найбільшою твариною, що мешкає на території України є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бурий ведмідь;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лось;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зубр;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1520" y="260648"/>
            <a:ext cx="871296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23.Тетерів, глухар, кулик, рябчик, дятел-це птахи-мешканці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Степу;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Б) Полісся;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Кримських гір;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-171400"/>
            <a:ext cx="89644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24.В Україні водиться декілька видів лисиць.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5400" b="1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54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Де водиться лисиця Корсак ?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у Степу;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на Поліссі;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у Карпатах;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271681"/>
            <a:ext cx="8964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25.Найбільший птах України – це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орел Беркут;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стрепет;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дрохва;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7504" y="0"/>
            <a:ext cx="874846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26.Як називається процес пристосування тварин до нових умов перебування на певній території?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меліорація ;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акліматизація;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рекультивація;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Картинки по запросу степи україн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0" name="Picture 4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504" y="923330"/>
            <a:ext cx="90364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27.Під якою рослинністю </a:t>
            </a:r>
            <a:r>
              <a:rPr kumimoji="0" lang="uk-UA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учворилися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чорноземи?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під лісовою;</a:t>
            </a:r>
            <a:endParaRPr kumimoji="0" lang="uk-UA" sz="54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під лучною;</a:t>
            </a:r>
            <a:endParaRPr kumimoji="0" lang="uk-UA" sz="54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під степовою;</a:t>
            </a:r>
            <a:endParaRPr kumimoji="0" lang="uk-UA" sz="5400" b="1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79512" y="404664"/>
            <a:ext cx="88204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28.Найбільшою рибою в Україні є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сом; 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щука; 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короп;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7504" y="-62517"/>
            <a:ext cx="88924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Рослини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зустрічаються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тільки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цій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території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ендеміки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релікти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бучини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Картинки по запросу степи україн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0" name="Picture 4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9512" y="764704"/>
            <a:ext cx="8964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29. Найшвидший звір в </a:t>
            </a:r>
            <a:r>
              <a:rPr kumimoji="0" lang="uk-UA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Україні-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це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вовк; 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заєць; 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косуля;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51520" y="0"/>
            <a:ext cx="88924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30.Найчисленніша група тварин України, що налічує більше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20 тис. видів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ссавці; 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комахи; 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птахи;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104456" cy="309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149080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3153721" cy="2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0"/>
            <a:ext cx="89644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31.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угрупування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рослин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зображені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слайді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268760"/>
            <a:ext cx="4572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34076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луки; </a:t>
            </a:r>
            <a:endParaRPr lang="uk-UA" sz="4400" b="1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степ</a:t>
            </a:r>
            <a:r>
              <a:rPr lang="uk-UA" sz="44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;</a:t>
            </a:r>
            <a:endParaRPr lang="uk-UA" sz="4400" b="1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лісостеп;</a:t>
            </a:r>
            <a:endParaRPr lang="uk-UA" sz="4400" b="1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2" name="Picture 2" descr="C:\Users\Ирочка\Desktop\8pqvo2dv257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7937" y="3212976"/>
            <a:ext cx="3055499" cy="22167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0"/>
            <a:ext cx="89644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32.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угрупування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рослин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зображені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слайді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34076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луки; </a:t>
            </a:r>
            <a:endParaRPr lang="uk-UA" sz="4400" b="1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болота;</a:t>
            </a:r>
            <a:endParaRPr lang="uk-UA" sz="4400" b="1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лісостеп;</a:t>
            </a:r>
            <a:endParaRPr lang="uk-UA" sz="4400" b="1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" name="Picture 3" descr="C:\Users\Ирочк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4"/>
            <a:ext cx="2488280" cy="3600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3" name="Picture 2" descr="C:\Users\Ирочка\Desktop\f0888fb439b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4827">
            <a:off x="6276149" y="2276872"/>
            <a:ext cx="2588559" cy="18722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4" name="Picture 2" descr="Восстановление организма - Страница 8 - Фору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7503">
            <a:off x="107504" y="3501008"/>
            <a:ext cx="2987824" cy="22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Пьяный мужчина заблудился в камыше в 330 метрах от автодороги - Общество на Новостей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509120"/>
            <a:ext cx="2832315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Ирочка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797152"/>
            <a:ext cx="3600400" cy="1891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9C3"/>
        </a:solidFill>
      </p:bgPr>
    </p:bg>
    <p:spTree>
      <p:nvGrpSpPr>
        <p:cNvPr id="60419" name="Shape 60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Google Shape;60420;p1"/>
          <p:cNvSpPr/>
          <p:nvPr/>
        </p:nvSpPr>
        <p:spPr>
          <a:xfrm>
            <a:off x="0" y="0"/>
            <a:ext cx="91440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Bookman Old Style"/>
              <a:buNone/>
            </a:pPr>
            <a:r>
              <a:rPr b="1" i="0" lang="ru-RU" sz="4400" u="none" cap="none" strike="noStrik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33. Які угрупування рослин і тварин зображені на слайді</a:t>
            </a:r>
            <a:endParaRPr b="0" i="0" sz="4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21" name="Google Shape;60421;p1"/>
          <p:cNvSpPr/>
          <p:nvPr/>
        </p:nvSpPr>
        <p:spPr>
          <a:xfrm>
            <a:off x="0" y="1340768"/>
            <a:ext cx="45720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А) луки; </a:t>
            </a:r>
            <a:endParaRPr b="1" sz="4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Б) болота;</a:t>
            </a:r>
            <a:endParaRPr b="1" sz="4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В) лісостеп;</a:t>
            </a:r>
            <a:endParaRPr b="1" sz="4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Flow&amp;Grace0703" id="60422" name="Google Shape;6042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4106" y="4149080"/>
            <a:ext cx="3333776" cy="249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79512" y="116632"/>
            <a:ext cx="8820472" cy="63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34.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тварини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акліматизовані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Bookman Old Style" pitchFamily="18" charset="0"/>
                <a:cs typeface="Times New Roman" pitchFamily="18" charset="0"/>
              </a:rPr>
              <a:t>А)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                           Б)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Bookman Old Style" pitchFamily="18" charset="0"/>
                <a:cs typeface="Times New Roman" pitchFamily="18" charset="0"/>
              </a:rPr>
              <a:t>В)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TierPark-002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556792"/>
            <a:ext cx="4056788" cy="2636912"/>
          </a:xfrm>
          <a:prstGeom prst="rect">
            <a:avLst/>
          </a:prstGeom>
          <a:noFill/>
          <a:ln/>
        </p:spPr>
      </p:pic>
      <p:pic>
        <p:nvPicPr>
          <p:cNvPr id="4" name="Picture 16" descr="724893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3098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дминистратор\Рабочий стол\пркернке\Bea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367240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79512" y="116632"/>
            <a:ext cx="8820472" cy="63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35.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тварини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реакліматизовані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Bookman Old Style" pitchFamily="18" charset="0"/>
                <a:cs typeface="Times New Roman" pitchFamily="18" charset="0"/>
              </a:rPr>
              <a:t>А)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                         Б)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Bookman Old Style" pitchFamily="18" charset="0"/>
                <a:cs typeface="Times New Roman" pitchFamily="18" charset="0"/>
              </a:rPr>
              <a:t>В)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Достопримечательности Ки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3456384" cy="2492896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пркернке\bear-300x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3456384" cy="2520280"/>
          </a:xfrm>
          <a:prstGeom prst="rect">
            <a:avLst/>
          </a:prstGeom>
          <a:noFill/>
        </p:spPr>
      </p:pic>
      <p:pic>
        <p:nvPicPr>
          <p:cNvPr id="8" name="Picture 2" descr="Aktualności Regionalne - Najaktualniejsze informacje od RestGeo - Strona 62 - RestGeo (pol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00908"/>
            <a:ext cx="3851919" cy="2888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3BC"/>
        </a:solidFill>
      </p:bgPr>
    </p:bg>
    <p:spTree>
      <p:nvGrpSpPr>
        <p:cNvPr id="60423" name="Shape 60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Google Shape;60424;p2"/>
          <p:cNvSpPr/>
          <p:nvPr/>
        </p:nvSpPr>
        <p:spPr>
          <a:xfrm>
            <a:off x="0" y="116632"/>
            <a:ext cx="91440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36. Ці птахи мешкають у лісах…</a:t>
            </a:r>
            <a:endParaRPr sz="4400">
              <a:solidFill>
                <a:srgbClr val="C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25" name="Google Shape;60425;p2"/>
          <p:cNvSpPr/>
          <p:nvPr/>
        </p:nvSpPr>
        <p:spPr>
          <a:xfrm>
            <a:off x="0" y="1340768"/>
            <a:ext cx="45720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А)Карпат; </a:t>
            </a:r>
            <a:endParaRPr b="1" sz="4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Б) Полісся;</a:t>
            </a:r>
            <a:endParaRPr b="1" sz="4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В)Криму;</a:t>
            </a:r>
            <a:endParaRPr b="1" sz="4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C:\Documents and Settings\Администратор\Рабочий стол\пркернке\file.jpeg" id="60426" name="Google Shape;6042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1520" y="3717032"/>
            <a:ext cx="4032447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улик птица фото. &quot; Онлайн порно видео" id="60427" name="Google Shape;604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872" y="2348880"/>
            <a:ext cx="2747796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Администратор\Рабочий стол\пркернке\1330273457_sovy_14.jpg" id="60428" name="Google Shape;6042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1920" y="4653136"/>
            <a:ext cx="2473363" cy="1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7504" y="116632"/>
            <a:ext cx="889248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3. 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Рослини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ростуть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певній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території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пристосувавшись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однакових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природних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умов,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утворюють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ліс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 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рослинні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угруповання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заплавні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луки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07504" y="-171400"/>
            <a:ext cx="889248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4. 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Тварини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пристосовані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відкритих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просторах в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умовах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доволі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посушливого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клімату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тварини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лісів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тварини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степів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тварини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гірських</a:t>
            </a:r>
            <a:endParaRPr lang="ru-RU" sz="4400" b="1" dirty="0">
              <a:solidFill>
                <a:srgbClr val="FFFF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районів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7504" y="620688"/>
            <a:ext cx="878497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5. 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Тваринний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світ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налічує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А)45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тисяч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видів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25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тисяч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видів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75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тисяч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видів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Картинки по запросу степи україн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0" name="Picture 4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71527"/>
            <a:ext cx="88924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6. 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Тваринний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світ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лісостепу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поєднує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лісові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види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 та………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види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тварин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пустельні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гірські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степові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степи україн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7504" y="302359"/>
            <a:ext cx="903649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7. У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Гірському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Криму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живе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чимало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лісових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видів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тварин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 олень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благородний,муфлон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козуля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свиня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дика,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борсук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 олень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благородний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рись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дикий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кіт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бурий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ведмідь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 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степовий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тхір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тхір-перев’язка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кам’яна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куниця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лисиця-корсак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презентація &quot;Тест Рослинний і тваринний світ У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07504" y="404664"/>
            <a:ext cx="88924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8. 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Найбільшою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твариною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Україні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є: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бурий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ведмідь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Б) лось;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В) зубр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