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9" r:id="rId4"/>
    <p:sldId id="261" r:id="rId5"/>
    <p:sldId id="263" r:id="rId6"/>
    <p:sldId id="265" r:id="rId7"/>
    <p:sldId id="266" r:id="rId8"/>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9" autoAdjust="0"/>
    <p:restoredTop sz="94647" autoAdjust="0"/>
  </p:normalViewPr>
  <p:slideViewPr>
    <p:cSldViewPr>
      <p:cViewPr varScale="1">
        <p:scale>
          <a:sx n="111" d="100"/>
          <a:sy n="111" d="100"/>
        </p:scale>
        <p:origin x="-1614"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pPr>
              <a:defRPr/>
            </a:pPr>
            <a:fld id="{F74F0CAB-62F4-4084-B4F1-83301E1E5C21}" type="datetimeFigureOut">
              <a:rPr lang="ru-RU"/>
              <a:pPr>
                <a:defRPr/>
              </a:pPr>
              <a:t>09.09.2020</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6EB3DABF-D51C-45E1-BD0C-2706CD0A7072}" type="slidenum">
              <a:rPr lang="ru-RU"/>
              <a:pPr>
                <a:defRPr/>
              </a:pPr>
              <a:t>‹#›</a:t>
            </a:fld>
            <a:endParaRPr lang="ru-RU"/>
          </a:p>
        </p:txBody>
      </p:sp>
    </p:spTree>
    <p:extLst>
      <p:ext uri="{BB962C8B-B14F-4D97-AF65-F5344CB8AC3E}">
        <p14:creationId xmlns:p14="http://schemas.microsoft.com/office/powerpoint/2010/main" val="2810365408"/>
      </p:ext>
    </p:extLst>
  </p:cSld>
  <p:clrMapOvr>
    <a:masterClrMapping/>
  </p:clrMapOvr>
  <p:transition spd="med">
    <p:wedg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E0CD47DF-CD8D-49C1-AC03-DAC0B00F0545}" type="datetimeFigureOut">
              <a:rPr lang="ru-RU"/>
              <a:pPr>
                <a:defRPr/>
              </a:pPr>
              <a:t>09.09.2020</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CA527A8A-3C3D-434D-9E85-48B3EFD9597E}" type="slidenum">
              <a:rPr lang="ru-RU"/>
              <a:pPr>
                <a:defRPr/>
              </a:pPr>
              <a:t>‹#›</a:t>
            </a:fld>
            <a:endParaRPr lang="ru-RU"/>
          </a:p>
        </p:txBody>
      </p:sp>
    </p:spTree>
    <p:extLst>
      <p:ext uri="{BB962C8B-B14F-4D97-AF65-F5344CB8AC3E}">
        <p14:creationId xmlns:p14="http://schemas.microsoft.com/office/powerpoint/2010/main" val="766150437"/>
      </p:ext>
    </p:extLst>
  </p:cSld>
  <p:clrMapOvr>
    <a:masterClrMapping/>
  </p:clrMapOvr>
  <p:transition spd="med">
    <p:wedg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F5FCD3C0-4EB9-473D-9013-FB8CF6236600}" type="datetimeFigureOut">
              <a:rPr lang="ru-RU"/>
              <a:pPr>
                <a:defRPr/>
              </a:pPr>
              <a:t>09.09.2020</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0D9E41B2-ACE0-4B71-B32A-E7C9EF9EAAE4}" type="slidenum">
              <a:rPr lang="ru-RU"/>
              <a:pPr>
                <a:defRPr/>
              </a:pPr>
              <a:t>‹#›</a:t>
            </a:fld>
            <a:endParaRPr lang="ru-RU"/>
          </a:p>
        </p:txBody>
      </p:sp>
    </p:spTree>
    <p:extLst>
      <p:ext uri="{BB962C8B-B14F-4D97-AF65-F5344CB8AC3E}">
        <p14:creationId xmlns:p14="http://schemas.microsoft.com/office/powerpoint/2010/main" val="1586106708"/>
      </p:ext>
    </p:extLst>
  </p:cSld>
  <p:clrMapOvr>
    <a:masterClrMapping/>
  </p:clrMapOvr>
  <p:transition spd="med">
    <p:wedg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66BFC2E7-C1DF-40EF-919D-8319E0A2DF26}" type="datetimeFigureOut">
              <a:rPr lang="ru-RU"/>
              <a:pPr>
                <a:defRPr/>
              </a:pPr>
              <a:t>09.09.2020</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AEEF6E27-822C-475E-9D04-C75DBC72404B}" type="slidenum">
              <a:rPr lang="ru-RU"/>
              <a:pPr>
                <a:defRPr/>
              </a:pPr>
              <a:t>‹#›</a:t>
            </a:fld>
            <a:endParaRPr lang="ru-RU"/>
          </a:p>
        </p:txBody>
      </p:sp>
    </p:spTree>
    <p:extLst>
      <p:ext uri="{BB962C8B-B14F-4D97-AF65-F5344CB8AC3E}">
        <p14:creationId xmlns:p14="http://schemas.microsoft.com/office/powerpoint/2010/main" val="2958907440"/>
      </p:ext>
    </p:extLst>
  </p:cSld>
  <p:clrMapOvr>
    <a:masterClrMapping/>
  </p:clrMapOvr>
  <p:transition spd="med">
    <p:wedg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fld id="{FD8943F5-888C-4DCD-B183-EF0F34F63E1A}" type="datetimeFigureOut">
              <a:rPr lang="ru-RU"/>
              <a:pPr>
                <a:defRPr/>
              </a:pPr>
              <a:t>09.09.2020</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A72FABAA-1175-4E28-8D19-25B75CF95874}" type="slidenum">
              <a:rPr lang="ru-RU"/>
              <a:pPr>
                <a:defRPr/>
              </a:pPr>
              <a:t>‹#›</a:t>
            </a:fld>
            <a:endParaRPr lang="ru-RU"/>
          </a:p>
        </p:txBody>
      </p:sp>
    </p:spTree>
    <p:extLst>
      <p:ext uri="{BB962C8B-B14F-4D97-AF65-F5344CB8AC3E}">
        <p14:creationId xmlns:p14="http://schemas.microsoft.com/office/powerpoint/2010/main" val="671730945"/>
      </p:ext>
    </p:extLst>
  </p:cSld>
  <p:clrMapOvr>
    <a:masterClrMapping/>
  </p:clrMapOvr>
  <p:transition spd="med">
    <p:wedg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p:txBody>
          <a:bodyPr/>
          <a:lstStyle>
            <a:lvl1pPr>
              <a:defRPr/>
            </a:lvl1pPr>
          </a:lstStyle>
          <a:p>
            <a:pPr>
              <a:defRPr/>
            </a:pPr>
            <a:fld id="{57A09514-63F3-4633-8CE0-0F36E5B37024}" type="datetimeFigureOut">
              <a:rPr lang="ru-RU"/>
              <a:pPr>
                <a:defRPr/>
              </a:pPr>
              <a:t>09.09.2020</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117314B1-8F5C-462A-98F8-F07090F3BD8A}" type="slidenum">
              <a:rPr lang="ru-RU"/>
              <a:pPr>
                <a:defRPr/>
              </a:pPr>
              <a:t>‹#›</a:t>
            </a:fld>
            <a:endParaRPr lang="ru-RU"/>
          </a:p>
        </p:txBody>
      </p:sp>
    </p:spTree>
    <p:extLst>
      <p:ext uri="{BB962C8B-B14F-4D97-AF65-F5344CB8AC3E}">
        <p14:creationId xmlns:p14="http://schemas.microsoft.com/office/powerpoint/2010/main" val="1092252937"/>
      </p:ext>
    </p:extLst>
  </p:cSld>
  <p:clrMapOvr>
    <a:masterClrMapping/>
  </p:clrMapOvr>
  <p:transition spd="med">
    <p:wedg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p:txBody>
          <a:bodyPr/>
          <a:lstStyle>
            <a:lvl1pPr>
              <a:defRPr/>
            </a:lvl1pPr>
          </a:lstStyle>
          <a:p>
            <a:pPr>
              <a:defRPr/>
            </a:pPr>
            <a:fld id="{7016F4BD-3CF7-4EC0-953B-DC1B00A790D6}" type="datetimeFigureOut">
              <a:rPr lang="ru-RU"/>
              <a:pPr>
                <a:defRPr/>
              </a:pPr>
              <a:t>09.09.2020</a:t>
            </a:fld>
            <a:endParaRPr lang="ru-RU"/>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pPr>
              <a:defRPr/>
            </a:pPr>
            <a:fld id="{3E473C56-55B7-40CB-8E2C-8D1C871CB866}" type="slidenum">
              <a:rPr lang="ru-RU"/>
              <a:pPr>
                <a:defRPr/>
              </a:pPr>
              <a:t>‹#›</a:t>
            </a:fld>
            <a:endParaRPr lang="ru-RU"/>
          </a:p>
        </p:txBody>
      </p:sp>
    </p:spTree>
    <p:extLst>
      <p:ext uri="{BB962C8B-B14F-4D97-AF65-F5344CB8AC3E}">
        <p14:creationId xmlns:p14="http://schemas.microsoft.com/office/powerpoint/2010/main" val="495296696"/>
      </p:ext>
    </p:extLst>
  </p:cSld>
  <p:clrMapOvr>
    <a:masterClrMapping/>
  </p:clrMapOvr>
  <p:transition spd="med">
    <p:wedg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3"/>
          <p:cNvSpPr>
            <a:spLocks noGrp="1"/>
          </p:cNvSpPr>
          <p:nvPr>
            <p:ph type="dt" sz="half" idx="10"/>
          </p:nvPr>
        </p:nvSpPr>
        <p:spPr/>
        <p:txBody>
          <a:bodyPr/>
          <a:lstStyle>
            <a:lvl1pPr>
              <a:defRPr/>
            </a:lvl1pPr>
          </a:lstStyle>
          <a:p>
            <a:pPr>
              <a:defRPr/>
            </a:pPr>
            <a:fld id="{6D1C3C44-0FB5-4A6A-80FD-05D32FC1552A}" type="datetimeFigureOut">
              <a:rPr lang="ru-RU"/>
              <a:pPr>
                <a:defRPr/>
              </a:pPr>
              <a:t>09.09.2020</a:t>
            </a:fld>
            <a:endParaRPr lang="ru-RU"/>
          </a:p>
        </p:txBody>
      </p:sp>
      <p:sp>
        <p:nvSpPr>
          <p:cNvPr id="4" name="Нижний колонтитул 4"/>
          <p:cNvSpPr>
            <a:spLocks noGrp="1"/>
          </p:cNvSpPr>
          <p:nvPr>
            <p:ph type="ftr" sz="quarter" idx="11"/>
          </p:nvPr>
        </p:nvSpPr>
        <p:spPr/>
        <p:txBody>
          <a:bodyPr/>
          <a:lstStyle>
            <a:lvl1pPr>
              <a:defRPr/>
            </a:lvl1pPr>
          </a:lstStyle>
          <a:p>
            <a:pPr>
              <a:defRPr/>
            </a:pPr>
            <a:endParaRPr lang="ru-RU"/>
          </a:p>
        </p:txBody>
      </p:sp>
      <p:sp>
        <p:nvSpPr>
          <p:cNvPr id="5" name="Номер слайда 5"/>
          <p:cNvSpPr>
            <a:spLocks noGrp="1"/>
          </p:cNvSpPr>
          <p:nvPr>
            <p:ph type="sldNum" sz="quarter" idx="12"/>
          </p:nvPr>
        </p:nvSpPr>
        <p:spPr/>
        <p:txBody>
          <a:bodyPr/>
          <a:lstStyle>
            <a:lvl1pPr>
              <a:defRPr/>
            </a:lvl1pPr>
          </a:lstStyle>
          <a:p>
            <a:pPr>
              <a:defRPr/>
            </a:pPr>
            <a:fld id="{D4ED6C45-1D89-4F71-BB0C-96336284EAB1}" type="slidenum">
              <a:rPr lang="ru-RU"/>
              <a:pPr>
                <a:defRPr/>
              </a:pPr>
              <a:t>‹#›</a:t>
            </a:fld>
            <a:endParaRPr lang="ru-RU"/>
          </a:p>
        </p:txBody>
      </p:sp>
    </p:spTree>
    <p:extLst>
      <p:ext uri="{BB962C8B-B14F-4D97-AF65-F5344CB8AC3E}">
        <p14:creationId xmlns:p14="http://schemas.microsoft.com/office/powerpoint/2010/main" val="579354660"/>
      </p:ext>
    </p:extLst>
  </p:cSld>
  <p:clrMapOvr>
    <a:masterClrMapping/>
  </p:clrMapOvr>
  <p:transition spd="med">
    <p:wedg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fld id="{F43F1D43-C5A9-46E8-BDE6-4909C8307F74}" type="datetimeFigureOut">
              <a:rPr lang="ru-RU"/>
              <a:pPr>
                <a:defRPr/>
              </a:pPr>
              <a:t>09.09.2020</a:t>
            </a:fld>
            <a:endParaRPr lang="ru-RU"/>
          </a:p>
        </p:txBody>
      </p:sp>
      <p:sp>
        <p:nvSpPr>
          <p:cNvPr id="3" name="Нижний колонтитул 4"/>
          <p:cNvSpPr>
            <a:spLocks noGrp="1"/>
          </p:cNvSpPr>
          <p:nvPr>
            <p:ph type="ftr" sz="quarter" idx="11"/>
          </p:nvPr>
        </p:nvSpPr>
        <p:spPr/>
        <p:txBody>
          <a:bodyPr/>
          <a:lstStyle>
            <a:lvl1pPr>
              <a:defRPr/>
            </a:lvl1pPr>
          </a:lstStyle>
          <a:p>
            <a:pPr>
              <a:defRPr/>
            </a:pPr>
            <a:endParaRPr lang="ru-RU"/>
          </a:p>
        </p:txBody>
      </p:sp>
      <p:sp>
        <p:nvSpPr>
          <p:cNvPr id="4" name="Номер слайда 5"/>
          <p:cNvSpPr>
            <a:spLocks noGrp="1"/>
          </p:cNvSpPr>
          <p:nvPr>
            <p:ph type="sldNum" sz="quarter" idx="12"/>
          </p:nvPr>
        </p:nvSpPr>
        <p:spPr/>
        <p:txBody>
          <a:bodyPr/>
          <a:lstStyle>
            <a:lvl1pPr>
              <a:defRPr/>
            </a:lvl1pPr>
          </a:lstStyle>
          <a:p>
            <a:pPr>
              <a:defRPr/>
            </a:pPr>
            <a:fld id="{8218B358-3328-4868-B5BA-C5EA5AC96533}" type="slidenum">
              <a:rPr lang="ru-RU"/>
              <a:pPr>
                <a:defRPr/>
              </a:pPr>
              <a:t>‹#›</a:t>
            </a:fld>
            <a:endParaRPr lang="ru-RU"/>
          </a:p>
        </p:txBody>
      </p:sp>
    </p:spTree>
    <p:extLst>
      <p:ext uri="{BB962C8B-B14F-4D97-AF65-F5344CB8AC3E}">
        <p14:creationId xmlns:p14="http://schemas.microsoft.com/office/powerpoint/2010/main" val="1577254351"/>
      </p:ext>
    </p:extLst>
  </p:cSld>
  <p:clrMapOvr>
    <a:masterClrMapping/>
  </p:clrMapOvr>
  <p:transition spd="med">
    <p:wedg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6A29E837-95E1-42F0-BA85-4F88EAD065A0}" type="datetimeFigureOut">
              <a:rPr lang="ru-RU"/>
              <a:pPr>
                <a:defRPr/>
              </a:pPr>
              <a:t>09.09.2020</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42713330-1C19-4D2D-815B-4DFCC39FFEFA}" type="slidenum">
              <a:rPr lang="ru-RU"/>
              <a:pPr>
                <a:defRPr/>
              </a:pPr>
              <a:t>‹#›</a:t>
            </a:fld>
            <a:endParaRPr lang="ru-RU"/>
          </a:p>
        </p:txBody>
      </p:sp>
    </p:spTree>
    <p:extLst>
      <p:ext uri="{BB962C8B-B14F-4D97-AF65-F5344CB8AC3E}">
        <p14:creationId xmlns:p14="http://schemas.microsoft.com/office/powerpoint/2010/main" val="4070677588"/>
      </p:ext>
    </p:extLst>
  </p:cSld>
  <p:clrMapOvr>
    <a:masterClrMapping/>
  </p:clrMapOvr>
  <p:transition spd="med">
    <p:wedg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8D23DB3B-5DFD-4C09-858B-D9248D970572}" type="datetimeFigureOut">
              <a:rPr lang="ru-RU"/>
              <a:pPr>
                <a:defRPr/>
              </a:pPr>
              <a:t>09.09.2020</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3FCC6AE0-5C01-4F3D-BCA9-DE7093186479}" type="slidenum">
              <a:rPr lang="ru-RU"/>
              <a:pPr>
                <a:defRPr/>
              </a:pPr>
              <a:t>‹#›</a:t>
            </a:fld>
            <a:endParaRPr lang="ru-RU"/>
          </a:p>
        </p:txBody>
      </p:sp>
    </p:spTree>
    <p:extLst>
      <p:ext uri="{BB962C8B-B14F-4D97-AF65-F5344CB8AC3E}">
        <p14:creationId xmlns:p14="http://schemas.microsoft.com/office/powerpoint/2010/main" val="1448139115"/>
      </p:ext>
    </p:extLst>
  </p:cSld>
  <p:clrMapOvr>
    <a:masterClrMapping/>
  </p:clrMapOvr>
  <p:transition spd="med">
    <p:wedg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rgbClr val="5E9EFF"/>
            </a:gs>
            <a:gs pos="39999">
              <a:srgbClr val="85C2FF"/>
            </a:gs>
            <a:gs pos="70000">
              <a:srgbClr val="C4D6EB"/>
            </a:gs>
            <a:gs pos="100000">
              <a:srgbClr val="00B0F0"/>
            </a:gs>
          </a:gsLst>
          <a:lin ang="5400000" scaled="1"/>
        </a:gradFill>
        <a:effectLst/>
      </p:bgPr>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027" name="Текст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6B8C21FD-CEB7-4191-9446-21E10D3E0989}" type="datetimeFigureOut">
              <a:rPr lang="ru-RU"/>
              <a:pPr>
                <a:defRPr/>
              </a:pPr>
              <a:t>09.09.2020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C29EB47A-A252-4B65-90F7-DF5421515B54}"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wedge/>
  </p:transition>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 Id="rId5" Type="http://schemas.openxmlformats.org/officeDocument/2006/relationships/image" Target="../media/image6.jpeg"/><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4.xml"/><Relationship Id="rId1" Type="http://schemas.openxmlformats.org/officeDocument/2006/relationships/tags" Target="../tags/tag3.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6.xml"/><Relationship Id="rId1" Type="http://schemas.openxmlformats.org/officeDocument/2006/relationships/tags" Target="../tags/tag5.xml"/><Relationship Id="rId6" Type="http://schemas.openxmlformats.org/officeDocument/2006/relationships/image" Target="../media/image8.png"/><Relationship Id="rId5" Type="http://schemas.openxmlformats.org/officeDocument/2006/relationships/image" Target="../media/image2.png"/><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8.xml"/><Relationship Id="rId1" Type="http://schemas.openxmlformats.org/officeDocument/2006/relationships/tags" Target="../tags/tag7.xml"/><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slideLayout" Target="../slideLayouts/slideLayout1.xml"/><Relationship Id="rId1" Type="http://schemas.openxmlformats.org/officeDocument/2006/relationships/tags" Target="../tags/tag9.xml"/><Relationship Id="rId4" Type="http://schemas.openxmlformats.org/officeDocument/2006/relationships/image" Target="../media/image10.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Заголовок 1"/>
          <p:cNvSpPr>
            <a:spLocks noGrp="1"/>
          </p:cNvSpPr>
          <p:nvPr>
            <p:ph type="ctrTitle"/>
            <p:custDataLst>
              <p:tags r:id="rId1"/>
            </p:custDataLst>
          </p:nvPr>
        </p:nvSpPr>
        <p:spPr>
          <a:xfrm>
            <a:off x="2143125" y="0"/>
            <a:ext cx="4814888" cy="1470025"/>
          </a:xfrm>
        </p:spPr>
        <p:txBody>
          <a:bodyPr/>
          <a:lstStyle/>
          <a:p>
            <a:pPr eaLnBrk="1" hangingPunct="1"/>
            <a:r>
              <a:rPr lang="en-US" sz="6000" b="1" smtClean="0">
                <a:solidFill>
                  <a:srgbClr val="FF0066"/>
                </a:solidFill>
              </a:rPr>
              <a:t>My friend</a:t>
            </a:r>
            <a:endParaRPr lang="uk-UA" sz="2400" b="1" smtClean="0">
              <a:solidFill>
                <a:srgbClr val="FF0066"/>
              </a:solidFill>
            </a:endParaRPr>
          </a:p>
        </p:txBody>
      </p:sp>
      <p:pic>
        <p:nvPicPr>
          <p:cNvPr id="2051" name="Picture 4" descr="C:\Users\olga\Documents\03 my friend\children 2.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81250" y="1143000"/>
            <a:ext cx="4333875" cy="433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wedg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Заголовок 1"/>
          <p:cNvSpPr>
            <a:spLocks noGrp="1"/>
          </p:cNvSpPr>
          <p:nvPr>
            <p:ph type="ctrTitle"/>
            <p:custDataLst>
              <p:tags r:id="rId1"/>
            </p:custDataLst>
          </p:nvPr>
        </p:nvSpPr>
        <p:spPr>
          <a:xfrm>
            <a:off x="357188" y="928688"/>
            <a:ext cx="8358187" cy="5286375"/>
          </a:xfrm>
        </p:spPr>
        <p:txBody>
          <a:bodyPr/>
          <a:lstStyle/>
          <a:p>
            <a:r>
              <a:rPr lang="en-US" sz="3600" i="1" smtClean="0">
                <a:solidFill>
                  <a:srgbClr val="0000FF"/>
                </a:solidFill>
              </a:rPr>
              <a:t>1. Have you got good friends?</a:t>
            </a:r>
            <a:br>
              <a:rPr lang="en-US" sz="3600" i="1" smtClean="0">
                <a:solidFill>
                  <a:srgbClr val="0000FF"/>
                </a:solidFill>
              </a:rPr>
            </a:br>
            <a:r>
              <a:rPr lang="en-US" sz="3600" i="1" smtClean="0">
                <a:solidFill>
                  <a:srgbClr val="0000FF"/>
                </a:solidFill>
              </a:rPr>
              <a:t>2. Do your friends help you when you are in need?</a:t>
            </a:r>
            <a:br>
              <a:rPr lang="en-US" sz="3600" i="1" smtClean="0">
                <a:solidFill>
                  <a:srgbClr val="0000FF"/>
                </a:solidFill>
              </a:rPr>
            </a:br>
            <a:r>
              <a:rPr lang="en-US" sz="3600" i="1" smtClean="0">
                <a:solidFill>
                  <a:srgbClr val="0000FF"/>
                </a:solidFill>
              </a:rPr>
              <a:t>3. Do your friends think you are a good friend?</a:t>
            </a:r>
            <a:br>
              <a:rPr lang="en-US" sz="3600" i="1" smtClean="0">
                <a:solidFill>
                  <a:srgbClr val="0000FF"/>
                </a:solidFill>
              </a:rPr>
            </a:br>
            <a:r>
              <a:rPr lang="en-US" sz="3600" i="1" smtClean="0">
                <a:solidFill>
                  <a:srgbClr val="0000FF"/>
                </a:solidFill>
              </a:rPr>
              <a:t>4. It is really nice to have good friends, isn’t it?</a:t>
            </a:r>
            <a:br>
              <a:rPr lang="en-US" sz="3600" i="1" smtClean="0">
                <a:solidFill>
                  <a:srgbClr val="0000FF"/>
                </a:solidFill>
              </a:rPr>
            </a:br>
            <a:r>
              <a:rPr lang="en-US" sz="3600" i="1" smtClean="0">
                <a:solidFill>
                  <a:srgbClr val="0000FF"/>
                </a:solidFill>
              </a:rPr>
              <a:t>5. What proverb about good friends do you know?</a:t>
            </a:r>
            <a:endParaRPr lang="ru-RU" sz="3600" i="1" smtClean="0">
              <a:solidFill>
                <a:srgbClr val="0000FF"/>
              </a:solidFill>
            </a:endParaRPr>
          </a:p>
        </p:txBody>
      </p:sp>
      <p:pic>
        <p:nvPicPr>
          <p:cNvPr id="4" name="Picture 2" descr="C:\Users\olga\Documents\01 time for school 5\speaking.png"/>
          <p:cNvPicPr>
            <a:picLocks noChangeAspect="1" noChangeArrowheads="1"/>
          </p:cNvPicPr>
          <p:nvPr/>
        </p:nvPicPr>
        <p:blipFill>
          <a:blip r:embed="rId3" cstate="print"/>
          <a:srcRect/>
          <a:stretch>
            <a:fillRect/>
          </a:stretch>
        </p:blipFill>
        <p:spPr bwMode="auto">
          <a:xfrm>
            <a:off x="0" y="0"/>
            <a:ext cx="1368159" cy="1500174"/>
          </a:xfrm>
          <a:prstGeom prst="ellipse">
            <a:avLst/>
          </a:prstGeom>
          <a:noFill/>
        </p:spPr>
      </p:pic>
    </p:spTree>
  </p:cSld>
  <p:clrMapOvr>
    <a:masterClrMapping/>
  </p:clrMapOvr>
  <p:transition spd="med">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C:\Users\olga\Documents\03 my friend\true-friendship-quotes-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4313" y="214313"/>
            <a:ext cx="3500437" cy="2841625"/>
          </a:xfrm>
          <a:prstGeom prst="rect">
            <a:avLst/>
          </a:prstGeom>
          <a:noFill/>
          <a:ln w="9525">
            <a:solidFill>
              <a:srgbClr val="7030A0"/>
            </a:solidFill>
            <a:miter lim="800000"/>
            <a:headEnd/>
            <a:tailEnd/>
          </a:ln>
          <a:extLst>
            <a:ext uri="{909E8E84-426E-40DD-AFC4-6F175D3DCCD1}">
              <a14:hiddenFill xmlns:a14="http://schemas.microsoft.com/office/drawing/2010/main">
                <a:solidFill>
                  <a:srgbClr val="FFFFFF"/>
                </a:solidFill>
              </a14:hiddenFill>
            </a:ext>
          </a:extLst>
        </p:spPr>
      </p:pic>
      <p:pic>
        <p:nvPicPr>
          <p:cNvPr id="6147" name="Picture 4" descr="C:\Users\olga\Documents\03 my friend\pinterest.com.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5750" y="4143375"/>
            <a:ext cx="2692400" cy="2071688"/>
          </a:xfrm>
          <a:prstGeom prst="rect">
            <a:avLst/>
          </a:prstGeom>
          <a:noFill/>
          <a:ln w="9525">
            <a:solidFill>
              <a:srgbClr val="7030A0"/>
            </a:solidFill>
            <a:miter lim="800000"/>
            <a:headEnd/>
            <a:tailEnd/>
          </a:ln>
          <a:extLst>
            <a:ext uri="{909E8E84-426E-40DD-AFC4-6F175D3DCCD1}">
              <a14:hiddenFill xmlns:a14="http://schemas.microsoft.com/office/drawing/2010/main">
                <a:solidFill>
                  <a:srgbClr val="FFFFFF"/>
                </a:solidFill>
              </a14:hiddenFill>
            </a:ext>
          </a:extLst>
        </p:spPr>
      </p:pic>
      <p:pic>
        <p:nvPicPr>
          <p:cNvPr id="6148" name="Picture 5" descr="C:\Users\olga\Documents\03 my friend\curiano.tumblr.com A-true-friend-is-not-a-person.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14813" y="428625"/>
            <a:ext cx="4360862" cy="1895475"/>
          </a:xfrm>
          <a:prstGeom prst="rect">
            <a:avLst/>
          </a:prstGeom>
          <a:noFill/>
          <a:ln w="9525">
            <a:solidFill>
              <a:srgbClr val="7030A0"/>
            </a:solidFill>
            <a:miter lim="800000"/>
            <a:headEnd/>
            <a:tailEnd/>
          </a:ln>
          <a:extLst>
            <a:ext uri="{909E8E84-426E-40DD-AFC4-6F175D3DCCD1}">
              <a14:hiddenFill xmlns:a14="http://schemas.microsoft.com/office/drawing/2010/main">
                <a:solidFill>
                  <a:srgbClr val="FFFFFF"/>
                </a:solidFill>
              </a14:hiddenFill>
            </a:ext>
          </a:extLst>
        </p:spPr>
      </p:pic>
      <p:pic>
        <p:nvPicPr>
          <p:cNvPr id="6149" name="Picture 6" descr="C:\Users\olga\Documents\03 my friend\funnfun.com true-friend-quotes.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71813" y="3000375"/>
            <a:ext cx="5715000" cy="348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wedg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6148"/>
                                        </p:tgtEl>
                                        <p:attrNameLst>
                                          <p:attrName>style.visibility</p:attrName>
                                        </p:attrNameLst>
                                      </p:cBhvr>
                                      <p:to>
                                        <p:strVal val="visible"/>
                                      </p:to>
                                    </p:set>
                                    <p:animEffect transition="in" filter="blinds(horizontal)">
                                      <p:cBhvr>
                                        <p:cTn id="7" dur="500"/>
                                        <p:tgtEl>
                                          <p:spTgt spid="614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6147"/>
                                        </p:tgtEl>
                                        <p:attrNameLst>
                                          <p:attrName>style.visibility</p:attrName>
                                        </p:attrNameLst>
                                      </p:cBhvr>
                                      <p:to>
                                        <p:strVal val="visible"/>
                                      </p:to>
                                    </p:set>
                                    <p:animEffect transition="in" filter="blinds(horizontal)">
                                      <p:cBhvr>
                                        <p:cTn id="12" dur="500"/>
                                        <p:tgtEl>
                                          <p:spTgt spid="614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6146"/>
                                        </p:tgtEl>
                                        <p:attrNameLst>
                                          <p:attrName>style.visibility</p:attrName>
                                        </p:attrNameLst>
                                      </p:cBhvr>
                                      <p:to>
                                        <p:strVal val="visible"/>
                                      </p:to>
                                    </p:set>
                                    <p:animEffect transition="in" filter="blinds(horizontal)">
                                      <p:cBhvr>
                                        <p:cTn id="17" dur="500"/>
                                        <p:tgtEl>
                                          <p:spTgt spid="614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nodeType="clickEffect">
                                  <p:stCondLst>
                                    <p:cond delay="0"/>
                                  </p:stCondLst>
                                  <p:childTnLst>
                                    <p:set>
                                      <p:cBhvr>
                                        <p:cTn id="21" dur="1" fill="hold">
                                          <p:stCondLst>
                                            <p:cond delay="0"/>
                                          </p:stCondLst>
                                        </p:cTn>
                                        <p:tgtEl>
                                          <p:spTgt spid="6149"/>
                                        </p:tgtEl>
                                        <p:attrNameLst>
                                          <p:attrName>style.visibility</p:attrName>
                                        </p:attrNameLst>
                                      </p:cBhvr>
                                      <p:to>
                                        <p:strVal val="visible"/>
                                      </p:to>
                                    </p:set>
                                    <p:animEffect transition="in" filter="blinds(horizontal)">
                                      <p:cBhvr>
                                        <p:cTn id="22" dur="500"/>
                                        <p:tgtEl>
                                          <p:spTgt spid="61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3"/>
          <p:cNvGraphicFramePr>
            <a:graphicFrameLocks noGrp="1"/>
          </p:cNvGraphicFramePr>
          <p:nvPr>
            <p:custDataLst>
              <p:tags r:id="rId1"/>
            </p:custDataLst>
          </p:nvPr>
        </p:nvGraphicFramePr>
        <p:xfrm>
          <a:off x="285750" y="428625"/>
          <a:ext cx="8643938" cy="2833688"/>
        </p:xfrm>
        <a:graphic>
          <a:graphicData uri="http://schemas.openxmlformats.org/drawingml/2006/table">
            <a:tbl>
              <a:tblPr/>
              <a:tblGrid>
                <a:gridCol w="682625"/>
                <a:gridCol w="985838"/>
                <a:gridCol w="731837"/>
                <a:gridCol w="3814763"/>
                <a:gridCol w="2428875"/>
              </a:tblGrid>
              <a:tr h="2833688">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uk-UA" sz="2400" b="0" i="1" u="none" strike="noStrike" cap="none" normalizeH="0" baseline="0" smtClean="0">
                          <a:ln>
                            <a:noFill/>
                          </a:ln>
                          <a:solidFill>
                            <a:srgbClr val="0000FF"/>
                          </a:solidFill>
                          <a:effectLst/>
                          <a:latin typeface="Times New Roman" pitchFamily="18" charset="0"/>
                          <a:cs typeface="Times New Roman" pitchFamily="18" charset="0"/>
                        </a:rPr>
                        <a:t>Has</a:t>
                      </a:r>
                      <a:endParaRPr kumimoji="0" lang="ru-RU" sz="2000" b="0" i="1" u="none" strike="noStrike" cap="none" normalizeH="0" baseline="0" smtClean="0">
                        <a:ln>
                          <a:noFill/>
                        </a:ln>
                        <a:solidFill>
                          <a:srgbClr val="0000FF"/>
                        </a:solidFill>
                        <a:effectLst/>
                        <a:latin typeface="Calibri" pitchFamily="34" charset="0"/>
                        <a:cs typeface="Times New Roman"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BEEF4"/>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uk-UA" sz="2400" b="0" i="1" u="none" strike="noStrike" cap="none" normalizeH="0" baseline="0" smtClean="0">
                          <a:ln>
                            <a:noFill/>
                          </a:ln>
                          <a:solidFill>
                            <a:srgbClr val="0000FF"/>
                          </a:solidFill>
                          <a:effectLst/>
                          <a:latin typeface="Times New Roman" pitchFamily="18" charset="0"/>
                          <a:cs typeface="Times New Roman" pitchFamily="18" charset="0"/>
                        </a:rPr>
                        <a:t>Jane</a:t>
                      </a:r>
                      <a:endParaRPr kumimoji="0" lang="ru-RU" sz="2000" b="0" i="1" u="none" strike="noStrike" cap="none" normalizeH="0" baseline="0" smtClean="0">
                        <a:ln>
                          <a:noFill/>
                        </a:ln>
                        <a:solidFill>
                          <a:srgbClr val="0000FF"/>
                        </a:solidFill>
                        <a:effectLst/>
                        <a:latin typeface="Calibri" pitchFamily="34" charset="0"/>
                        <a:cs typeface="Times New Roman" pitchFamily="18" charset="0"/>
                      </a:endParaRPr>
                    </a:p>
                    <a:p>
                      <a:pPr marL="0" marR="0" lvl="0" indent="0" algn="ctr" defTabSz="914400" rtl="0" eaLnBrk="1" fontAlgn="base" latinLnBrk="0" hangingPunct="1">
                        <a:lnSpc>
                          <a:spcPct val="150000"/>
                        </a:lnSpc>
                        <a:spcBef>
                          <a:spcPct val="0"/>
                        </a:spcBef>
                        <a:spcAft>
                          <a:spcPct val="0"/>
                        </a:spcAft>
                        <a:buClrTx/>
                        <a:buSzTx/>
                        <a:buFontTx/>
                        <a:buNone/>
                        <a:tabLst/>
                      </a:pPr>
                      <a:r>
                        <a:rPr kumimoji="0" lang="uk-UA" sz="2400" b="0" i="1" u="none" strike="noStrike" cap="none" normalizeH="0" baseline="0" smtClean="0">
                          <a:ln>
                            <a:noFill/>
                          </a:ln>
                          <a:solidFill>
                            <a:srgbClr val="0000FF"/>
                          </a:solidFill>
                          <a:effectLst/>
                          <a:latin typeface="Times New Roman" pitchFamily="18" charset="0"/>
                          <a:cs typeface="Times New Roman" pitchFamily="18" charset="0"/>
                        </a:rPr>
                        <a:t>Tina</a:t>
                      </a:r>
                      <a:endParaRPr kumimoji="0" lang="ru-RU" sz="2000" b="0" i="1" u="none" strike="noStrike" cap="none" normalizeH="0" baseline="0" smtClean="0">
                        <a:ln>
                          <a:noFill/>
                        </a:ln>
                        <a:solidFill>
                          <a:srgbClr val="0000FF"/>
                        </a:solidFill>
                        <a:effectLst/>
                        <a:latin typeface="Calibri" pitchFamily="34" charset="0"/>
                        <a:cs typeface="Times New Roman" pitchFamily="18" charset="0"/>
                      </a:endParaRPr>
                    </a:p>
                    <a:p>
                      <a:pPr marL="0" marR="0" lvl="0" indent="0" algn="ctr" defTabSz="914400" rtl="0" eaLnBrk="1" fontAlgn="base" latinLnBrk="0" hangingPunct="1">
                        <a:lnSpc>
                          <a:spcPct val="150000"/>
                        </a:lnSpc>
                        <a:spcBef>
                          <a:spcPct val="0"/>
                        </a:spcBef>
                        <a:spcAft>
                          <a:spcPct val="0"/>
                        </a:spcAft>
                        <a:buClrTx/>
                        <a:buSzTx/>
                        <a:buFontTx/>
                        <a:buNone/>
                        <a:tabLst/>
                      </a:pPr>
                      <a:r>
                        <a:rPr kumimoji="0" lang="uk-UA" sz="2400" b="0" i="1" u="none" strike="noStrike" cap="none" normalizeH="0" baseline="0" smtClean="0">
                          <a:ln>
                            <a:noFill/>
                          </a:ln>
                          <a:solidFill>
                            <a:srgbClr val="0000FF"/>
                          </a:solidFill>
                          <a:effectLst/>
                          <a:latin typeface="Times New Roman" pitchFamily="18" charset="0"/>
                          <a:cs typeface="Times New Roman" pitchFamily="18" charset="0"/>
                        </a:rPr>
                        <a:t>Helen</a:t>
                      </a:r>
                      <a:endParaRPr kumimoji="0" lang="ru-RU" sz="2000" b="0" i="1" u="none" strike="noStrike" cap="none" normalizeH="0" baseline="0" smtClean="0">
                        <a:ln>
                          <a:noFill/>
                        </a:ln>
                        <a:solidFill>
                          <a:srgbClr val="0000FF"/>
                        </a:solidFill>
                        <a:effectLst/>
                        <a:latin typeface="Calibri" pitchFamily="34" charset="0"/>
                        <a:cs typeface="Times New Roman"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BEEF4"/>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uk-UA" sz="2400" b="0" i="1" u="none" strike="noStrike" cap="none" normalizeH="0" baseline="0" smtClean="0">
                          <a:ln>
                            <a:noFill/>
                          </a:ln>
                          <a:solidFill>
                            <a:srgbClr val="0000FF"/>
                          </a:solidFill>
                          <a:effectLst/>
                          <a:latin typeface="Times New Roman" pitchFamily="18" charset="0"/>
                          <a:cs typeface="Times New Roman" pitchFamily="18" charset="0"/>
                        </a:rPr>
                        <a:t>got</a:t>
                      </a:r>
                      <a:endParaRPr kumimoji="0" lang="ru-RU" sz="2000" b="0" i="1" u="none" strike="noStrike" cap="none" normalizeH="0" baseline="0" smtClean="0">
                        <a:ln>
                          <a:noFill/>
                        </a:ln>
                        <a:solidFill>
                          <a:srgbClr val="0000FF"/>
                        </a:solidFill>
                        <a:effectLst/>
                        <a:latin typeface="Calibri" pitchFamily="34" charset="0"/>
                        <a:cs typeface="Times New Roman" pitchFamily="18" charset="0"/>
                      </a:endParaRPr>
                    </a:p>
                  </a:txBody>
                  <a:tcPr marL="0" marR="36195" marT="36195" marB="5397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BEEF4"/>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uk-UA" sz="2400" b="0" i="1" u="none" strike="noStrike" cap="none" normalizeH="0" baseline="0" smtClean="0">
                          <a:ln>
                            <a:noFill/>
                          </a:ln>
                          <a:solidFill>
                            <a:srgbClr val="0000FF"/>
                          </a:solidFill>
                          <a:effectLst/>
                          <a:latin typeface="Times New Roman" pitchFamily="18" charset="0"/>
                          <a:cs typeface="Times New Roman" pitchFamily="18" charset="0"/>
                        </a:rPr>
                        <a:t>short / long</a:t>
                      </a:r>
                      <a:endParaRPr kumimoji="0" lang="ru-RU" sz="2000" b="0" i="1" u="none" strike="noStrike" cap="none" normalizeH="0" baseline="0" smtClean="0">
                        <a:ln>
                          <a:noFill/>
                        </a:ln>
                        <a:solidFill>
                          <a:srgbClr val="0000FF"/>
                        </a:solidFill>
                        <a:effectLst/>
                        <a:latin typeface="Calibri" pitchFamily="34" charset="0"/>
                        <a:cs typeface="Times New Roman" pitchFamily="18" charset="0"/>
                      </a:endParaRPr>
                    </a:p>
                    <a:p>
                      <a:pPr marL="0" marR="0" lvl="0" indent="0" algn="ctr" defTabSz="914400" rtl="0" eaLnBrk="1" fontAlgn="base" latinLnBrk="0" hangingPunct="1">
                        <a:lnSpc>
                          <a:spcPct val="150000"/>
                        </a:lnSpc>
                        <a:spcBef>
                          <a:spcPct val="0"/>
                        </a:spcBef>
                        <a:spcAft>
                          <a:spcPct val="0"/>
                        </a:spcAft>
                        <a:buClrTx/>
                        <a:buSzTx/>
                        <a:buFontTx/>
                        <a:buNone/>
                        <a:tabLst/>
                      </a:pPr>
                      <a:r>
                        <a:rPr kumimoji="0" lang="uk-UA" sz="2400" b="0" i="1" u="none" strike="noStrike" cap="none" normalizeH="0" baseline="0" smtClean="0">
                          <a:ln>
                            <a:noFill/>
                          </a:ln>
                          <a:solidFill>
                            <a:srgbClr val="0000FF"/>
                          </a:solidFill>
                          <a:effectLst/>
                          <a:latin typeface="Times New Roman" pitchFamily="18" charset="0"/>
                          <a:cs typeface="Times New Roman" pitchFamily="18" charset="0"/>
                        </a:rPr>
                        <a:t>straight / wavy / curly</a:t>
                      </a:r>
                      <a:endParaRPr kumimoji="0" lang="ru-RU" sz="2000" b="0" i="1" u="none" strike="noStrike" cap="none" normalizeH="0" baseline="0" smtClean="0">
                        <a:ln>
                          <a:noFill/>
                        </a:ln>
                        <a:solidFill>
                          <a:srgbClr val="0000FF"/>
                        </a:solidFill>
                        <a:effectLst/>
                        <a:latin typeface="Calibri" pitchFamily="34" charset="0"/>
                        <a:cs typeface="Times New Roman" pitchFamily="18" charset="0"/>
                      </a:endParaRPr>
                    </a:p>
                    <a:p>
                      <a:pPr marL="0" marR="0" lvl="0" indent="0" algn="ctr" defTabSz="914400" rtl="0" eaLnBrk="1" fontAlgn="base" latinLnBrk="0" hangingPunct="1">
                        <a:lnSpc>
                          <a:spcPct val="150000"/>
                        </a:lnSpc>
                        <a:spcBef>
                          <a:spcPct val="0"/>
                        </a:spcBef>
                        <a:spcAft>
                          <a:spcPct val="0"/>
                        </a:spcAft>
                        <a:buClrTx/>
                        <a:buSzTx/>
                        <a:buFontTx/>
                        <a:buNone/>
                        <a:tabLst/>
                      </a:pPr>
                      <a:r>
                        <a:rPr kumimoji="0" lang="uk-UA" sz="2400" b="0" i="1" u="none" strike="noStrike" cap="none" normalizeH="0" baseline="0" smtClean="0">
                          <a:ln>
                            <a:noFill/>
                          </a:ln>
                          <a:solidFill>
                            <a:srgbClr val="0000FF"/>
                          </a:solidFill>
                          <a:effectLst/>
                          <a:latin typeface="Times New Roman" pitchFamily="18" charset="0"/>
                          <a:cs typeface="Times New Roman" pitchFamily="18" charset="0"/>
                        </a:rPr>
                        <a:t>blond / red / black / brown</a:t>
                      </a:r>
                      <a:endParaRPr kumimoji="0" lang="ru-RU" sz="2000" b="0" i="1" u="none" strike="noStrike" cap="none" normalizeH="0" baseline="0" smtClean="0">
                        <a:ln>
                          <a:noFill/>
                        </a:ln>
                        <a:solidFill>
                          <a:srgbClr val="0000FF"/>
                        </a:solidFill>
                        <a:effectLst/>
                        <a:latin typeface="Calibri" pitchFamily="34" charset="0"/>
                        <a:cs typeface="Times New Roman" pitchFamily="18" charset="0"/>
                      </a:endParaRPr>
                    </a:p>
                    <a:p>
                      <a:pPr marL="0" marR="0" lvl="0" indent="0" algn="ctr" defTabSz="914400" rtl="0" eaLnBrk="1" fontAlgn="base" latinLnBrk="0" hangingPunct="1">
                        <a:lnSpc>
                          <a:spcPct val="150000"/>
                        </a:lnSpc>
                        <a:spcBef>
                          <a:spcPct val="0"/>
                        </a:spcBef>
                        <a:spcAft>
                          <a:spcPct val="0"/>
                        </a:spcAft>
                        <a:buClrTx/>
                        <a:buSzTx/>
                        <a:buFontTx/>
                        <a:buNone/>
                        <a:tabLst/>
                      </a:pPr>
                      <a:r>
                        <a:rPr kumimoji="0" lang="uk-UA" sz="2400" b="0" i="1" u="none" strike="noStrike" cap="none" normalizeH="0" baseline="0" smtClean="0">
                          <a:ln>
                            <a:noFill/>
                          </a:ln>
                          <a:solidFill>
                            <a:srgbClr val="0000FF"/>
                          </a:solidFill>
                          <a:effectLst/>
                          <a:latin typeface="Times New Roman" pitchFamily="18" charset="0"/>
                          <a:cs typeface="Times New Roman" pitchFamily="18" charset="0"/>
                        </a:rPr>
                        <a:t>light / dark</a:t>
                      </a:r>
                      <a:endParaRPr kumimoji="0" lang="ru-RU" sz="2000" b="0" i="1" u="none" strike="noStrike" cap="none" normalizeH="0" baseline="0" smtClean="0">
                        <a:ln>
                          <a:noFill/>
                        </a:ln>
                        <a:solidFill>
                          <a:srgbClr val="0000FF"/>
                        </a:solidFill>
                        <a:effectLst/>
                        <a:latin typeface="Calibri" pitchFamily="34" charset="0"/>
                        <a:cs typeface="Times New Roman" pitchFamily="18" charset="0"/>
                      </a:endParaRPr>
                    </a:p>
                    <a:p>
                      <a:pPr marL="0" marR="0" lvl="0" indent="0" algn="ctr" defTabSz="914400" rtl="0" eaLnBrk="1" fontAlgn="base" latinLnBrk="0" hangingPunct="1">
                        <a:lnSpc>
                          <a:spcPct val="150000"/>
                        </a:lnSpc>
                        <a:spcBef>
                          <a:spcPct val="0"/>
                        </a:spcBef>
                        <a:spcAft>
                          <a:spcPct val="0"/>
                        </a:spcAft>
                        <a:buClrTx/>
                        <a:buSzTx/>
                        <a:buFontTx/>
                        <a:buNone/>
                        <a:tabLst/>
                      </a:pPr>
                      <a:r>
                        <a:rPr kumimoji="0" lang="uk-UA" sz="2400" b="0" i="1" u="none" strike="noStrike" cap="none" normalizeH="0" baseline="0" smtClean="0">
                          <a:ln>
                            <a:noFill/>
                          </a:ln>
                          <a:solidFill>
                            <a:srgbClr val="0000FF"/>
                          </a:solidFill>
                          <a:effectLst/>
                          <a:latin typeface="Times New Roman" pitchFamily="18" charset="0"/>
                          <a:cs typeface="Times New Roman" pitchFamily="18" charset="0"/>
                        </a:rPr>
                        <a:t>blue / brown / grey / green</a:t>
                      </a:r>
                      <a:endParaRPr kumimoji="0" lang="ru-RU" sz="2000" b="0" i="1" u="none" strike="noStrike" cap="none" normalizeH="0" baseline="0" smtClean="0">
                        <a:ln>
                          <a:noFill/>
                        </a:ln>
                        <a:solidFill>
                          <a:srgbClr val="0000FF"/>
                        </a:solidFill>
                        <a:effectLst/>
                        <a:latin typeface="Calibri" pitchFamily="34" charset="0"/>
                        <a:cs typeface="Times New Roman" pitchFamily="18" charset="0"/>
                      </a:endParaRPr>
                    </a:p>
                  </a:txBody>
                  <a:tcPr marL="71755" marR="36195" marT="36195" marB="5397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BEEF4"/>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uk-UA" sz="2400" b="0" i="1" u="none" strike="noStrike" cap="none" normalizeH="0" baseline="0" smtClean="0">
                          <a:ln>
                            <a:noFill/>
                          </a:ln>
                          <a:solidFill>
                            <a:srgbClr val="0000FF"/>
                          </a:solidFill>
                          <a:effectLst/>
                          <a:latin typeface="Times New Roman" pitchFamily="18" charset="0"/>
                          <a:cs typeface="Times New Roman" pitchFamily="18" charset="0"/>
                        </a:rPr>
                        <a:t>hair?</a:t>
                      </a:r>
                      <a:endParaRPr kumimoji="0" lang="ru-RU" sz="2000" b="0" i="1" u="none" strike="noStrike" cap="none" normalizeH="0" baseline="0" smtClean="0">
                        <a:ln>
                          <a:noFill/>
                        </a:ln>
                        <a:solidFill>
                          <a:srgbClr val="0000FF"/>
                        </a:solidFill>
                        <a:effectLst/>
                        <a:latin typeface="Calibri" pitchFamily="34" charset="0"/>
                        <a:cs typeface="Times New Roman" pitchFamily="18" charset="0"/>
                      </a:endParaRPr>
                    </a:p>
                    <a:p>
                      <a:pPr marL="0" marR="0" lvl="0" indent="0" algn="ctr" defTabSz="914400" rtl="0" eaLnBrk="1" fontAlgn="base" latinLnBrk="0" hangingPunct="1">
                        <a:lnSpc>
                          <a:spcPct val="150000"/>
                        </a:lnSpc>
                        <a:spcBef>
                          <a:spcPct val="0"/>
                        </a:spcBef>
                        <a:spcAft>
                          <a:spcPct val="0"/>
                        </a:spcAft>
                        <a:buClrTx/>
                        <a:buSzTx/>
                        <a:buFontTx/>
                        <a:buNone/>
                        <a:tabLst/>
                      </a:pPr>
                      <a:r>
                        <a:rPr kumimoji="0" lang="uk-UA" sz="2400" b="0" i="1" u="none" strike="noStrike" cap="none" normalizeH="0" baseline="0" smtClean="0">
                          <a:ln>
                            <a:noFill/>
                          </a:ln>
                          <a:solidFill>
                            <a:srgbClr val="0000FF"/>
                          </a:solidFill>
                          <a:effectLst/>
                          <a:latin typeface="Times New Roman" pitchFamily="18" charset="0"/>
                          <a:cs typeface="Times New Roman" pitchFamily="18" charset="0"/>
                        </a:rPr>
                        <a:t>skin?</a:t>
                      </a:r>
                      <a:endParaRPr kumimoji="0" lang="ru-RU" sz="2000" b="0" i="1" u="none" strike="noStrike" cap="none" normalizeH="0" baseline="0" smtClean="0">
                        <a:ln>
                          <a:noFill/>
                        </a:ln>
                        <a:solidFill>
                          <a:srgbClr val="0000FF"/>
                        </a:solidFill>
                        <a:effectLst/>
                        <a:latin typeface="Calibri" pitchFamily="34" charset="0"/>
                        <a:cs typeface="Times New Roman" pitchFamily="18" charset="0"/>
                      </a:endParaRPr>
                    </a:p>
                    <a:p>
                      <a:pPr marL="0" marR="0" lvl="0" indent="0" algn="ctr" defTabSz="914400" rtl="0" eaLnBrk="1" fontAlgn="base" latinLnBrk="0" hangingPunct="1">
                        <a:lnSpc>
                          <a:spcPct val="150000"/>
                        </a:lnSpc>
                        <a:spcBef>
                          <a:spcPct val="0"/>
                        </a:spcBef>
                        <a:spcAft>
                          <a:spcPct val="0"/>
                        </a:spcAft>
                        <a:buClrTx/>
                        <a:buSzTx/>
                        <a:buFontTx/>
                        <a:buNone/>
                        <a:tabLst/>
                      </a:pPr>
                      <a:r>
                        <a:rPr kumimoji="0" lang="uk-UA" sz="2400" b="0" i="1" u="none" strike="noStrike" cap="none" normalizeH="0" baseline="0" smtClean="0">
                          <a:ln>
                            <a:noFill/>
                          </a:ln>
                          <a:solidFill>
                            <a:srgbClr val="0000FF"/>
                          </a:solidFill>
                          <a:effectLst/>
                          <a:latin typeface="Times New Roman" pitchFamily="18" charset="0"/>
                          <a:cs typeface="Times New Roman" pitchFamily="18" charset="0"/>
                        </a:rPr>
                        <a:t>eyes?</a:t>
                      </a:r>
                      <a:endParaRPr kumimoji="0" lang="ru-RU" sz="2000" b="0" i="1" u="none" strike="noStrike" cap="none" normalizeH="0" baseline="0" smtClean="0">
                        <a:ln>
                          <a:noFill/>
                        </a:ln>
                        <a:solidFill>
                          <a:srgbClr val="0000FF"/>
                        </a:solidFill>
                        <a:effectLst/>
                        <a:latin typeface="Calibri" pitchFamily="34" charset="0"/>
                        <a:cs typeface="Times New Roman" pitchFamily="18" charset="0"/>
                      </a:endParaRPr>
                    </a:p>
                  </a:txBody>
                  <a:tcPr marL="71755" marR="0" marT="36195" marB="5397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BEEF4"/>
                    </a:solidFill>
                  </a:tcPr>
                </a:tc>
              </a:tr>
            </a:tbl>
          </a:graphicData>
        </a:graphic>
      </p:graphicFrame>
      <p:graphicFrame>
        <p:nvGraphicFramePr>
          <p:cNvPr id="5" name="Таблица 4"/>
          <p:cNvGraphicFramePr>
            <a:graphicFrameLocks noGrp="1"/>
          </p:cNvGraphicFramePr>
          <p:nvPr>
            <p:custDataLst>
              <p:tags r:id="rId2"/>
            </p:custDataLst>
          </p:nvPr>
        </p:nvGraphicFramePr>
        <p:xfrm>
          <a:off x="285750" y="3643313"/>
          <a:ext cx="8572500" cy="6160130"/>
        </p:xfrm>
        <a:graphic>
          <a:graphicData uri="http://schemas.openxmlformats.org/drawingml/2006/table">
            <a:tbl>
              <a:tblPr/>
              <a:tblGrid>
                <a:gridCol w="676275"/>
                <a:gridCol w="979488"/>
                <a:gridCol w="1103312"/>
                <a:gridCol w="3670300"/>
                <a:gridCol w="2143125"/>
              </a:tblGrid>
              <a:tr h="3930650">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uk-UA" sz="3300" b="0" i="1" u="none" strike="noStrike" cap="none" normalizeH="0" baseline="0" dirty="0" err="1" smtClean="0">
                          <a:ln>
                            <a:noFill/>
                          </a:ln>
                          <a:solidFill>
                            <a:srgbClr val="0000FF"/>
                          </a:solidFill>
                          <a:effectLst/>
                          <a:latin typeface="Times New Roman" pitchFamily="18" charset="0"/>
                          <a:cs typeface="Times New Roman" pitchFamily="18" charset="0"/>
                        </a:rPr>
                        <a:t>Yes</a:t>
                      </a:r>
                      <a:r>
                        <a:rPr kumimoji="0" lang="uk-UA" sz="3300" b="0" i="1" u="none" strike="noStrike" cap="none" normalizeH="0" baseline="0" dirty="0" smtClean="0">
                          <a:ln>
                            <a:noFill/>
                          </a:ln>
                          <a:solidFill>
                            <a:srgbClr val="0000FF"/>
                          </a:solidFill>
                          <a:effectLst/>
                          <a:latin typeface="Times New Roman" pitchFamily="18" charset="0"/>
                          <a:cs typeface="Times New Roman" pitchFamily="18" charset="0"/>
                        </a:rPr>
                        <a:t>,</a:t>
                      </a:r>
                      <a:endParaRPr kumimoji="0" lang="ru-RU" sz="2800" b="0" i="1" u="none" strike="noStrike" cap="none" normalizeH="0" baseline="0" dirty="0" smtClean="0">
                        <a:ln>
                          <a:noFill/>
                        </a:ln>
                        <a:solidFill>
                          <a:srgbClr val="0000FF"/>
                        </a:solidFill>
                        <a:effectLst/>
                        <a:latin typeface="Calibri" pitchFamily="34" charset="0"/>
                        <a:cs typeface="Times New Roman" pitchFamily="18" charset="0"/>
                      </a:endParaRPr>
                    </a:p>
                    <a:p>
                      <a:pPr marL="0" marR="0" lvl="0" indent="0" algn="ctr" defTabSz="914400" rtl="0" eaLnBrk="1" fontAlgn="base" latinLnBrk="0" hangingPunct="1">
                        <a:lnSpc>
                          <a:spcPct val="150000"/>
                        </a:lnSpc>
                        <a:spcBef>
                          <a:spcPct val="0"/>
                        </a:spcBef>
                        <a:spcAft>
                          <a:spcPct val="0"/>
                        </a:spcAft>
                        <a:buClrTx/>
                        <a:buSzTx/>
                        <a:buFontTx/>
                        <a:buNone/>
                        <a:tabLst/>
                      </a:pPr>
                      <a:r>
                        <a:rPr kumimoji="0" lang="uk-UA" sz="3300" b="0" i="1" u="none" strike="noStrike" cap="none" normalizeH="0" baseline="0" dirty="0" err="1" smtClean="0">
                          <a:ln>
                            <a:noFill/>
                          </a:ln>
                          <a:solidFill>
                            <a:srgbClr val="0000FF"/>
                          </a:solidFill>
                          <a:effectLst/>
                          <a:latin typeface="Times New Roman" pitchFamily="18" charset="0"/>
                          <a:cs typeface="Times New Roman" pitchFamily="18" charset="0"/>
                        </a:rPr>
                        <a:t>No</a:t>
                      </a:r>
                      <a:r>
                        <a:rPr kumimoji="0" lang="uk-UA" sz="3300" b="0" i="1" u="none" strike="noStrike" cap="none" normalizeH="0" baseline="0" dirty="0" smtClean="0">
                          <a:ln>
                            <a:noFill/>
                          </a:ln>
                          <a:solidFill>
                            <a:srgbClr val="0000FF"/>
                          </a:solidFill>
                          <a:effectLst/>
                          <a:latin typeface="Times New Roman" pitchFamily="18" charset="0"/>
                          <a:cs typeface="Times New Roman" pitchFamily="18" charset="0"/>
                        </a:rPr>
                        <a:t>,</a:t>
                      </a:r>
                      <a:endParaRPr kumimoji="0" lang="ru-RU" sz="2800" b="0" i="1" u="none" strike="noStrike" cap="none" normalizeH="0" baseline="0" dirty="0" smtClean="0">
                        <a:ln>
                          <a:noFill/>
                        </a:ln>
                        <a:solidFill>
                          <a:srgbClr val="0000FF"/>
                        </a:solidFill>
                        <a:effectLst/>
                        <a:latin typeface="Calibri" pitchFamily="34" charset="0"/>
                        <a:cs typeface="Times New Roman"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BEEF4"/>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uk-UA" sz="3300" b="0" i="1" u="none" strike="noStrike" cap="none" normalizeH="0" baseline="0" dirty="0" err="1" smtClean="0">
                          <a:ln>
                            <a:noFill/>
                          </a:ln>
                          <a:solidFill>
                            <a:srgbClr val="0000FF"/>
                          </a:solidFill>
                          <a:effectLst/>
                          <a:latin typeface="Times New Roman" pitchFamily="18" charset="0"/>
                          <a:cs typeface="Times New Roman" pitchFamily="18" charset="0"/>
                        </a:rPr>
                        <a:t>Jane</a:t>
                      </a:r>
                      <a:endParaRPr kumimoji="0" lang="ru-RU" sz="2800" b="0" i="1" u="none" strike="noStrike" cap="none" normalizeH="0" baseline="0" dirty="0" smtClean="0">
                        <a:ln>
                          <a:noFill/>
                        </a:ln>
                        <a:solidFill>
                          <a:srgbClr val="0000FF"/>
                        </a:solidFill>
                        <a:effectLst/>
                        <a:latin typeface="Calibri" pitchFamily="34" charset="0"/>
                        <a:cs typeface="Times New Roman" pitchFamily="18" charset="0"/>
                      </a:endParaRPr>
                    </a:p>
                    <a:p>
                      <a:pPr marL="0" marR="0" lvl="0" indent="0" algn="ctr" defTabSz="914400" rtl="0" eaLnBrk="1" fontAlgn="base" latinLnBrk="0" hangingPunct="1">
                        <a:lnSpc>
                          <a:spcPct val="150000"/>
                        </a:lnSpc>
                        <a:spcBef>
                          <a:spcPct val="0"/>
                        </a:spcBef>
                        <a:spcAft>
                          <a:spcPct val="0"/>
                        </a:spcAft>
                        <a:buClrTx/>
                        <a:buSzTx/>
                        <a:buFontTx/>
                        <a:buNone/>
                        <a:tabLst/>
                      </a:pPr>
                      <a:r>
                        <a:rPr kumimoji="0" lang="uk-UA" sz="3300" b="0" i="1" u="none" strike="noStrike" cap="none" normalizeH="0" baseline="0" dirty="0" err="1" smtClean="0">
                          <a:ln>
                            <a:noFill/>
                          </a:ln>
                          <a:solidFill>
                            <a:srgbClr val="0000FF"/>
                          </a:solidFill>
                          <a:effectLst/>
                          <a:latin typeface="Times New Roman" pitchFamily="18" charset="0"/>
                          <a:cs typeface="Times New Roman" pitchFamily="18" charset="0"/>
                        </a:rPr>
                        <a:t>Tina</a:t>
                      </a:r>
                      <a:endParaRPr kumimoji="0" lang="ru-RU" sz="2800" b="0" i="1" u="none" strike="noStrike" cap="none" normalizeH="0" baseline="0" dirty="0" smtClean="0">
                        <a:ln>
                          <a:noFill/>
                        </a:ln>
                        <a:solidFill>
                          <a:srgbClr val="0000FF"/>
                        </a:solidFill>
                        <a:effectLst/>
                        <a:latin typeface="Calibri" pitchFamily="34" charset="0"/>
                        <a:cs typeface="Times New Roman" pitchFamily="18" charset="0"/>
                      </a:endParaRPr>
                    </a:p>
                    <a:p>
                      <a:pPr marL="0" marR="0" lvl="0" indent="0" algn="ctr" defTabSz="914400" rtl="0" eaLnBrk="1" fontAlgn="base" latinLnBrk="0" hangingPunct="1">
                        <a:lnSpc>
                          <a:spcPct val="150000"/>
                        </a:lnSpc>
                        <a:spcBef>
                          <a:spcPct val="0"/>
                        </a:spcBef>
                        <a:spcAft>
                          <a:spcPct val="0"/>
                        </a:spcAft>
                        <a:buClrTx/>
                        <a:buSzTx/>
                        <a:buFontTx/>
                        <a:buNone/>
                        <a:tabLst/>
                      </a:pPr>
                      <a:r>
                        <a:rPr kumimoji="0" lang="uk-UA" sz="3300" b="0" i="1" u="none" strike="noStrike" cap="none" normalizeH="0" baseline="0" dirty="0" err="1" smtClean="0">
                          <a:ln>
                            <a:noFill/>
                          </a:ln>
                          <a:solidFill>
                            <a:srgbClr val="0000FF"/>
                          </a:solidFill>
                          <a:effectLst/>
                          <a:latin typeface="Times New Roman" pitchFamily="18" charset="0"/>
                          <a:cs typeface="Times New Roman" pitchFamily="18" charset="0"/>
                        </a:rPr>
                        <a:t>Helen</a:t>
                      </a:r>
                      <a:endParaRPr kumimoji="0" lang="ru-RU" sz="2800" b="0" i="1" u="none" strike="noStrike" cap="none" normalizeH="0" baseline="0" dirty="0" smtClean="0">
                        <a:ln>
                          <a:noFill/>
                        </a:ln>
                        <a:solidFill>
                          <a:srgbClr val="0000FF"/>
                        </a:solidFill>
                        <a:effectLst/>
                        <a:latin typeface="Calibri" pitchFamily="34" charset="0"/>
                        <a:cs typeface="Times New Roman"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BEEF4"/>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uk-UA" sz="3300" b="0" i="1" u="none" strike="noStrike" cap="none" normalizeH="0" baseline="0" smtClean="0">
                          <a:ln>
                            <a:noFill/>
                          </a:ln>
                          <a:solidFill>
                            <a:srgbClr val="0000FF"/>
                          </a:solidFill>
                          <a:effectLst/>
                          <a:latin typeface="Times New Roman" pitchFamily="18" charset="0"/>
                          <a:cs typeface="Times New Roman" pitchFamily="18" charset="0"/>
                        </a:rPr>
                        <a:t>has got</a:t>
                      </a:r>
                      <a:endParaRPr kumimoji="0" lang="ru-RU" sz="2800" b="0" i="1" u="none" strike="noStrike" cap="none" normalizeH="0" baseline="0" smtClean="0">
                        <a:ln>
                          <a:noFill/>
                        </a:ln>
                        <a:solidFill>
                          <a:srgbClr val="0000FF"/>
                        </a:solidFill>
                        <a:effectLst/>
                        <a:latin typeface="Calibri" pitchFamily="34" charset="0"/>
                        <a:cs typeface="Times New Roman"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BEEF4"/>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uk-UA" sz="3300" b="0" i="1" u="none" strike="noStrike" cap="none" normalizeH="0" baseline="0" smtClean="0">
                          <a:ln>
                            <a:noFill/>
                          </a:ln>
                          <a:solidFill>
                            <a:srgbClr val="0000FF"/>
                          </a:solidFill>
                          <a:effectLst/>
                          <a:latin typeface="Times New Roman" pitchFamily="18" charset="0"/>
                          <a:cs typeface="Times New Roman" pitchFamily="18" charset="0"/>
                        </a:rPr>
                        <a:t>short / long</a:t>
                      </a:r>
                      <a:endParaRPr kumimoji="0" lang="ru-RU" sz="2800" b="0" i="1" u="none" strike="noStrike" cap="none" normalizeH="0" baseline="0" smtClean="0">
                        <a:ln>
                          <a:noFill/>
                        </a:ln>
                        <a:solidFill>
                          <a:srgbClr val="0000FF"/>
                        </a:solidFill>
                        <a:effectLst/>
                        <a:latin typeface="Calibri" pitchFamily="34" charset="0"/>
                        <a:cs typeface="Times New Roman" pitchFamily="18" charset="0"/>
                      </a:endParaRPr>
                    </a:p>
                    <a:p>
                      <a:pPr marL="0" marR="0" lvl="0" indent="0" algn="ctr" defTabSz="914400" rtl="0" eaLnBrk="1" fontAlgn="base" latinLnBrk="0" hangingPunct="1">
                        <a:lnSpc>
                          <a:spcPct val="150000"/>
                        </a:lnSpc>
                        <a:spcBef>
                          <a:spcPct val="0"/>
                        </a:spcBef>
                        <a:spcAft>
                          <a:spcPct val="0"/>
                        </a:spcAft>
                        <a:buClrTx/>
                        <a:buSzTx/>
                        <a:buFontTx/>
                        <a:buNone/>
                        <a:tabLst/>
                      </a:pPr>
                      <a:r>
                        <a:rPr kumimoji="0" lang="uk-UA" sz="3300" b="0" i="1" u="none" strike="noStrike" cap="none" normalizeH="0" baseline="0" smtClean="0">
                          <a:ln>
                            <a:noFill/>
                          </a:ln>
                          <a:solidFill>
                            <a:srgbClr val="0000FF"/>
                          </a:solidFill>
                          <a:effectLst/>
                          <a:latin typeface="Times New Roman" pitchFamily="18" charset="0"/>
                          <a:cs typeface="Times New Roman" pitchFamily="18" charset="0"/>
                        </a:rPr>
                        <a:t>straight / wavy / curly</a:t>
                      </a:r>
                      <a:endParaRPr kumimoji="0" lang="ru-RU" sz="2800" b="0" i="1" u="none" strike="noStrike" cap="none" normalizeH="0" baseline="0" smtClean="0">
                        <a:ln>
                          <a:noFill/>
                        </a:ln>
                        <a:solidFill>
                          <a:srgbClr val="0000FF"/>
                        </a:solidFill>
                        <a:effectLst/>
                        <a:latin typeface="Calibri" pitchFamily="34" charset="0"/>
                        <a:cs typeface="Times New Roman" pitchFamily="18" charset="0"/>
                      </a:endParaRPr>
                    </a:p>
                    <a:p>
                      <a:pPr marL="0" marR="0" lvl="0" indent="0" algn="ctr" defTabSz="914400" rtl="0" eaLnBrk="1" fontAlgn="base" latinLnBrk="0" hangingPunct="1">
                        <a:lnSpc>
                          <a:spcPct val="150000"/>
                        </a:lnSpc>
                        <a:spcBef>
                          <a:spcPct val="0"/>
                        </a:spcBef>
                        <a:spcAft>
                          <a:spcPct val="0"/>
                        </a:spcAft>
                        <a:buClrTx/>
                        <a:buSzTx/>
                        <a:buFontTx/>
                        <a:buNone/>
                        <a:tabLst/>
                      </a:pPr>
                      <a:r>
                        <a:rPr kumimoji="0" lang="uk-UA" sz="3300" b="0" i="1" u="none" strike="noStrike" cap="none" normalizeH="0" baseline="0" smtClean="0">
                          <a:ln>
                            <a:noFill/>
                          </a:ln>
                          <a:solidFill>
                            <a:srgbClr val="0000FF"/>
                          </a:solidFill>
                          <a:effectLst/>
                          <a:latin typeface="Times New Roman" pitchFamily="18" charset="0"/>
                          <a:cs typeface="Times New Roman" pitchFamily="18" charset="0"/>
                        </a:rPr>
                        <a:t>blond / red / black / brown</a:t>
                      </a:r>
                      <a:endParaRPr kumimoji="0" lang="ru-RU" sz="2800" b="0" i="1" u="none" strike="noStrike" cap="none" normalizeH="0" baseline="0" smtClean="0">
                        <a:ln>
                          <a:noFill/>
                        </a:ln>
                        <a:solidFill>
                          <a:srgbClr val="0000FF"/>
                        </a:solidFill>
                        <a:effectLst/>
                        <a:latin typeface="Calibri" pitchFamily="34" charset="0"/>
                        <a:cs typeface="Times New Roman" pitchFamily="18" charset="0"/>
                      </a:endParaRPr>
                    </a:p>
                    <a:p>
                      <a:pPr marL="0" marR="0" lvl="0" indent="0" algn="ctr" defTabSz="914400" rtl="0" eaLnBrk="1" fontAlgn="base" latinLnBrk="0" hangingPunct="1">
                        <a:lnSpc>
                          <a:spcPct val="150000"/>
                        </a:lnSpc>
                        <a:spcBef>
                          <a:spcPct val="0"/>
                        </a:spcBef>
                        <a:spcAft>
                          <a:spcPct val="0"/>
                        </a:spcAft>
                        <a:buClrTx/>
                        <a:buSzTx/>
                        <a:buFontTx/>
                        <a:buNone/>
                        <a:tabLst/>
                      </a:pPr>
                      <a:r>
                        <a:rPr kumimoji="0" lang="uk-UA" sz="3300" b="0" i="1" u="none" strike="noStrike" cap="none" normalizeH="0" baseline="0" smtClean="0">
                          <a:ln>
                            <a:noFill/>
                          </a:ln>
                          <a:solidFill>
                            <a:srgbClr val="0000FF"/>
                          </a:solidFill>
                          <a:effectLst/>
                          <a:latin typeface="Times New Roman" pitchFamily="18" charset="0"/>
                          <a:cs typeface="Times New Roman" pitchFamily="18" charset="0"/>
                        </a:rPr>
                        <a:t>light / dark</a:t>
                      </a:r>
                      <a:endParaRPr kumimoji="0" lang="ru-RU" sz="2800" b="0" i="1" u="none" strike="noStrike" cap="none" normalizeH="0" baseline="0" smtClean="0">
                        <a:ln>
                          <a:noFill/>
                        </a:ln>
                        <a:solidFill>
                          <a:srgbClr val="0000FF"/>
                        </a:solidFill>
                        <a:effectLst/>
                        <a:latin typeface="Calibri" pitchFamily="34" charset="0"/>
                        <a:cs typeface="Times New Roman" pitchFamily="18" charset="0"/>
                      </a:endParaRPr>
                    </a:p>
                    <a:p>
                      <a:pPr marL="0" marR="0" lvl="0" indent="0" algn="ctr" defTabSz="914400" rtl="0" eaLnBrk="1" fontAlgn="base" latinLnBrk="0" hangingPunct="1">
                        <a:lnSpc>
                          <a:spcPct val="150000"/>
                        </a:lnSpc>
                        <a:spcBef>
                          <a:spcPct val="0"/>
                        </a:spcBef>
                        <a:spcAft>
                          <a:spcPct val="0"/>
                        </a:spcAft>
                        <a:buClrTx/>
                        <a:buSzTx/>
                        <a:buFontTx/>
                        <a:buNone/>
                        <a:tabLst/>
                      </a:pPr>
                      <a:r>
                        <a:rPr kumimoji="0" lang="uk-UA" sz="3300" b="0" i="1" u="none" strike="noStrike" cap="none" normalizeH="0" baseline="0" smtClean="0">
                          <a:ln>
                            <a:noFill/>
                          </a:ln>
                          <a:solidFill>
                            <a:srgbClr val="0000FF"/>
                          </a:solidFill>
                          <a:effectLst/>
                          <a:latin typeface="Times New Roman" pitchFamily="18" charset="0"/>
                          <a:cs typeface="Times New Roman" pitchFamily="18" charset="0"/>
                        </a:rPr>
                        <a:t>blue / brown / grey / green</a:t>
                      </a:r>
                      <a:endParaRPr kumimoji="0" lang="ru-RU" sz="2800" b="0" i="1" u="none" strike="noStrike" cap="none" normalizeH="0" baseline="0" smtClean="0">
                        <a:ln>
                          <a:noFill/>
                        </a:ln>
                        <a:solidFill>
                          <a:srgbClr val="0000FF"/>
                        </a:solidFill>
                        <a:effectLst/>
                        <a:latin typeface="Calibri" pitchFamily="34" charset="0"/>
                        <a:cs typeface="Times New Roman" pitchFamily="18" charset="0"/>
                      </a:endParaRPr>
                    </a:p>
                  </a:txBody>
                  <a:tcPr marL="71755" marR="36195" marT="50212" marB="74878"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BEEF4"/>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uk-UA" sz="3300" b="0" i="1" u="none" strike="noStrike" cap="none" normalizeH="0" baseline="0" smtClean="0">
                          <a:ln>
                            <a:noFill/>
                          </a:ln>
                          <a:solidFill>
                            <a:srgbClr val="0000FF"/>
                          </a:solidFill>
                          <a:effectLst/>
                          <a:latin typeface="Times New Roman" pitchFamily="18" charset="0"/>
                          <a:cs typeface="Times New Roman" pitchFamily="18" charset="0"/>
                        </a:rPr>
                        <a:t>hair</a:t>
                      </a:r>
                      <a:endParaRPr kumimoji="0" lang="ru-RU" sz="2800" b="0" i="1" u="none" strike="noStrike" cap="none" normalizeH="0" baseline="0" smtClean="0">
                        <a:ln>
                          <a:noFill/>
                        </a:ln>
                        <a:solidFill>
                          <a:srgbClr val="0000FF"/>
                        </a:solidFill>
                        <a:effectLst/>
                        <a:latin typeface="Calibri" pitchFamily="34" charset="0"/>
                        <a:cs typeface="Times New Roman" pitchFamily="18" charset="0"/>
                      </a:endParaRPr>
                    </a:p>
                    <a:p>
                      <a:pPr marL="0" marR="0" lvl="0" indent="0" algn="ctr" defTabSz="914400" rtl="0" eaLnBrk="1" fontAlgn="base" latinLnBrk="0" hangingPunct="1">
                        <a:lnSpc>
                          <a:spcPct val="150000"/>
                        </a:lnSpc>
                        <a:spcBef>
                          <a:spcPct val="0"/>
                        </a:spcBef>
                        <a:spcAft>
                          <a:spcPct val="0"/>
                        </a:spcAft>
                        <a:buClrTx/>
                        <a:buSzTx/>
                        <a:buFontTx/>
                        <a:buNone/>
                        <a:tabLst/>
                      </a:pPr>
                      <a:r>
                        <a:rPr kumimoji="0" lang="uk-UA" sz="3300" b="0" i="1" u="none" strike="noStrike" cap="none" normalizeH="0" baseline="0" smtClean="0">
                          <a:ln>
                            <a:noFill/>
                          </a:ln>
                          <a:solidFill>
                            <a:srgbClr val="0000FF"/>
                          </a:solidFill>
                          <a:effectLst/>
                          <a:latin typeface="Times New Roman" pitchFamily="18" charset="0"/>
                          <a:cs typeface="Times New Roman" pitchFamily="18" charset="0"/>
                        </a:rPr>
                        <a:t>skin</a:t>
                      </a:r>
                      <a:endParaRPr kumimoji="0" lang="ru-RU" sz="2800" b="0" i="1" u="none" strike="noStrike" cap="none" normalizeH="0" baseline="0" smtClean="0">
                        <a:ln>
                          <a:noFill/>
                        </a:ln>
                        <a:solidFill>
                          <a:srgbClr val="0000FF"/>
                        </a:solidFill>
                        <a:effectLst/>
                        <a:latin typeface="Calibri" pitchFamily="34" charset="0"/>
                        <a:cs typeface="Times New Roman" pitchFamily="18" charset="0"/>
                      </a:endParaRPr>
                    </a:p>
                    <a:p>
                      <a:pPr marL="0" marR="0" lvl="0" indent="0" algn="ctr" defTabSz="914400" rtl="0" eaLnBrk="1" fontAlgn="base" latinLnBrk="0" hangingPunct="1">
                        <a:lnSpc>
                          <a:spcPct val="150000"/>
                        </a:lnSpc>
                        <a:spcBef>
                          <a:spcPct val="0"/>
                        </a:spcBef>
                        <a:spcAft>
                          <a:spcPct val="0"/>
                        </a:spcAft>
                        <a:buClrTx/>
                        <a:buSzTx/>
                        <a:buFontTx/>
                        <a:buNone/>
                        <a:tabLst/>
                      </a:pPr>
                      <a:r>
                        <a:rPr kumimoji="0" lang="uk-UA" sz="3300" b="0" i="1" u="none" strike="noStrike" cap="none" normalizeH="0" baseline="0" smtClean="0">
                          <a:ln>
                            <a:noFill/>
                          </a:ln>
                          <a:solidFill>
                            <a:srgbClr val="0000FF"/>
                          </a:solidFill>
                          <a:effectLst/>
                          <a:latin typeface="Times New Roman" pitchFamily="18" charset="0"/>
                          <a:cs typeface="Times New Roman" pitchFamily="18" charset="0"/>
                        </a:rPr>
                        <a:t>eyes</a:t>
                      </a:r>
                      <a:endParaRPr kumimoji="0" lang="ru-RU" sz="2800" b="0" i="1" u="none" strike="noStrike" cap="none" normalizeH="0" baseline="0" smtClean="0">
                        <a:ln>
                          <a:noFill/>
                        </a:ln>
                        <a:solidFill>
                          <a:srgbClr val="0000FF"/>
                        </a:solidFill>
                        <a:effectLst/>
                        <a:latin typeface="Calibri" pitchFamily="34" charset="0"/>
                        <a:cs typeface="Times New Roman" pitchFamily="18" charset="0"/>
                      </a:endParaRPr>
                    </a:p>
                  </a:txBody>
                  <a:tcPr marL="0" marR="36195" marT="50212" marB="74878"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BEEF4"/>
                    </a:solidFill>
                  </a:tcPr>
                </a:tc>
              </a:tr>
            </a:tbl>
          </a:graphicData>
        </a:graphic>
      </p:graphicFrame>
    </p:spTree>
  </p:cSld>
  <p:clrMapOvr>
    <a:masterClrMapping/>
  </p:clrMapOvr>
  <p:transition spd="med">
    <p:wedg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Заголовок 1"/>
          <p:cNvSpPr>
            <a:spLocks noGrp="1"/>
          </p:cNvSpPr>
          <p:nvPr>
            <p:ph type="ctrTitle"/>
            <p:custDataLst>
              <p:tags r:id="rId1"/>
            </p:custDataLst>
          </p:nvPr>
        </p:nvSpPr>
        <p:spPr>
          <a:xfrm>
            <a:off x="1785938" y="0"/>
            <a:ext cx="5815012" cy="1012825"/>
          </a:xfrm>
        </p:spPr>
        <p:txBody>
          <a:bodyPr/>
          <a:lstStyle/>
          <a:p>
            <a:r>
              <a:rPr lang="en-US" sz="4000" b="1" smtClean="0">
                <a:solidFill>
                  <a:srgbClr val="FF0066"/>
                </a:solidFill>
              </a:rPr>
              <a:t>Exercise </a:t>
            </a:r>
            <a:r>
              <a:rPr lang="ru-RU" sz="4000" b="1" smtClean="0">
                <a:solidFill>
                  <a:srgbClr val="FF0066"/>
                </a:solidFill>
              </a:rPr>
              <a:t>1, </a:t>
            </a:r>
            <a:r>
              <a:rPr lang="en-US" sz="4000" b="1" smtClean="0">
                <a:solidFill>
                  <a:srgbClr val="FF0066"/>
                </a:solidFill>
              </a:rPr>
              <a:t>page</a:t>
            </a:r>
            <a:r>
              <a:rPr lang="ru-RU" sz="4000" b="1" smtClean="0">
                <a:solidFill>
                  <a:srgbClr val="FF0066"/>
                </a:solidFill>
              </a:rPr>
              <a:t> 10</a:t>
            </a:r>
          </a:p>
        </p:txBody>
      </p:sp>
      <p:pic>
        <p:nvPicPr>
          <p:cNvPr id="9219" name="Picture 2" descr="C:\Users\olga\Documents\03 my friend\listening.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1663700" cy="172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 descr="C:\Users\olga\Documents\01 time for school 5\speaking.png"/>
          <p:cNvPicPr>
            <a:picLocks noChangeAspect="1" noChangeArrowheads="1"/>
          </p:cNvPicPr>
          <p:nvPr/>
        </p:nvPicPr>
        <p:blipFill>
          <a:blip r:embed="rId5" cstate="print"/>
          <a:srcRect/>
          <a:stretch>
            <a:fillRect/>
          </a:stretch>
        </p:blipFill>
        <p:spPr bwMode="auto">
          <a:xfrm>
            <a:off x="7775841" y="0"/>
            <a:ext cx="1368159" cy="1500174"/>
          </a:xfrm>
          <a:prstGeom prst="ellipse">
            <a:avLst/>
          </a:prstGeom>
          <a:noFill/>
        </p:spPr>
      </p:pic>
      <p:sp>
        <p:nvSpPr>
          <p:cNvPr id="7" name="Заголовок 1"/>
          <p:cNvSpPr txBox="1">
            <a:spLocks/>
          </p:cNvSpPr>
          <p:nvPr>
            <p:custDataLst>
              <p:tags r:id="rId2"/>
            </p:custDataLst>
          </p:nvPr>
        </p:nvSpPr>
        <p:spPr bwMode="auto">
          <a:xfrm>
            <a:off x="1857375" y="2928938"/>
            <a:ext cx="5815013" cy="1012825"/>
          </a:xfrm>
          <a:prstGeom prst="rect">
            <a:avLst/>
          </a:prstGeom>
          <a:noFill/>
          <a:ln w="9525">
            <a:noFill/>
            <a:miter lim="800000"/>
            <a:headEnd/>
            <a:tailEnd/>
          </a:ln>
        </p:spPr>
        <p:txBody>
          <a:bodyPr anchor="ctr"/>
          <a:lstStyle/>
          <a:p>
            <a:pPr algn="ctr" eaLnBrk="0" hangingPunct="0">
              <a:defRPr/>
            </a:pPr>
            <a:r>
              <a:rPr lang="en-US" sz="4000" b="1" dirty="0">
                <a:solidFill>
                  <a:srgbClr val="FF0066"/>
                </a:solidFill>
                <a:latin typeface="+mj-lt"/>
                <a:ea typeface="+mj-ea"/>
                <a:cs typeface="+mj-cs"/>
              </a:rPr>
              <a:t>Exercise 2</a:t>
            </a:r>
            <a:r>
              <a:rPr lang="ru-RU" sz="4000" b="1" dirty="0">
                <a:solidFill>
                  <a:srgbClr val="FF0066"/>
                </a:solidFill>
                <a:latin typeface="+mj-lt"/>
                <a:ea typeface="+mj-ea"/>
                <a:cs typeface="+mj-cs"/>
              </a:rPr>
              <a:t>, </a:t>
            </a:r>
            <a:r>
              <a:rPr lang="en-US" sz="4000" b="1" dirty="0">
                <a:solidFill>
                  <a:srgbClr val="FF0066"/>
                </a:solidFill>
                <a:latin typeface="+mj-lt"/>
                <a:ea typeface="+mj-ea"/>
                <a:cs typeface="+mj-cs"/>
              </a:rPr>
              <a:t>page</a:t>
            </a:r>
            <a:r>
              <a:rPr lang="ru-RU" sz="4000" b="1" dirty="0">
                <a:solidFill>
                  <a:srgbClr val="FF0066"/>
                </a:solidFill>
                <a:latin typeface="+mj-lt"/>
                <a:ea typeface="+mj-ea"/>
                <a:cs typeface="+mj-cs"/>
              </a:rPr>
              <a:t> 1</a:t>
            </a:r>
            <a:r>
              <a:rPr lang="en-US" sz="4000" b="1" dirty="0">
                <a:solidFill>
                  <a:srgbClr val="FF0066"/>
                </a:solidFill>
                <a:latin typeface="+mj-lt"/>
                <a:ea typeface="+mj-ea"/>
                <a:cs typeface="+mj-cs"/>
              </a:rPr>
              <a:t>1</a:t>
            </a:r>
            <a:endParaRPr lang="ru-RU" sz="4000" b="1" dirty="0">
              <a:solidFill>
                <a:srgbClr val="FF0066"/>
              </a:solidFill>
              <a:latin typeface="+mj-lt"/>
              <a:ea typeface="+mj-ea"/>
              <a:cs typeface="+mj-cs"/>
            </a:endParaRPr>
          </a:p>
        </p:txBody>
      </p:sp>
      <p:pic>
        <p:nvPicPr>
          <p:cNvPr id="9222" name="Picture 3" descr="C:\Users\olga\Documents\03 my friend\oocities.org  reading.gif"/>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3071813"/>
            <a:ext cx="1952625"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Заголовок 1"/>
          <p:cNvSpPr>
            <a:spLocks noGrp="1"/>
          </p:cNvSpPr>
          <p:nvPr>
            <p:ph type="ctrTitle"/>
            <p:custDataLst>
              <p:tags r:id="rId1"/>
            </p:custDataLst>
          </p:nvPr>
        </p:nvSpPr>
        <p:spPr>
          <a:xfrm>
            <a:off x="0" y="3071813"/>
            <a:ext cx="9144000" cy="3786187"/>
          </a:xfrm>
        </p:spPr>
        <p:txBody>
          <a:bodyPr/>
          <a:lstStyle/>
          <a:p>
            <a:r>
              <a:rPr lang="en-US" sz="3200" i="1" smtClean="0">
                <a:solidFill>
                  <a:srgbClr val="0000FF"/>
                </a:solidFill>
              </a:rPr>
              <a:t> </a:t>
            </a:r>
            <a:r>
              <a:rPr lang="ru-RU" sz="3200" i="1" smtClean="0">
                <a:solidFill>
                  <a:srgbClr val="0000FF"/>
                </a:solidFill>
              </a:rPr>
              <a:t>1.</a:t>
            </a:r>
            <a:r>
              <a:rPr lang="en-US" sz="3200" i="1" smtClean="0">
                <a:solidFill>
                  <a:srgbClr val="0000FF"/>
                </a:solidFill>
              </a:rPr>
              <a:t> She looks pretty.</a:t>
            </a:r>
            <a:br>
              <a:rPr lang="en-US" sz="3200" i="1" smtClean="0">
                <a:solidFill>
                  <a:srgbClr val="0000FF"/>
                </a:solidFill>
              </a:rPr>
            </a:br>
            <a:r>
              <a:rPr lang="en-US" sz="3200" i="1" smtClean="0">
                <a:solidFill>
                  <a:srgbClr val="0000FF"/>
                </a:solidFill>
              </a:rPr>
              <a:t>2. She is slim and not very tall.</a:t>
            </a:r>
            <a:br>
              <a:rPr lang="en-US" sz="3200" i="1" smtClean="0">
                <a:solidFill>
                  <a:srgbClr val="0000FF"/>
                </a:solidFill>
              </a:rPr>
            </a:br>
            <a:r>
              <a:rPr lang="en-US" sz="3200" i="1" smtClean="0">
                <a:solidFill>
                  <a:srgbClr val="0000FF"/>
                </a:solidFill>
              </a:rPr>
              <a:t>3. She has got straight fair hair.</a:t>
            </a:r>
            <a:br>
              <a:rPr lang="en-US" sz="3200" i="1" smtClean="0">
                <a:solidFill>
                  <a:srgbClr val="0000FF"/>
                </a:solidFill>
              </a:rPr>
            </a:br>
            <a:r>
              <a:rPr lang="en-US" sz="3200" i="1" smtClean="0">
                <a:solidFill>
                  <a:srgbClr val="0000FF"/>
                </a:solidFill>
              </a:rPr>
              <a:t>4. They are much alike.</a:t>
            </a:r>
            <a:br>
              <a:rPr lang="en-US" sz="3200" i="1" smtClean="0">
                <a:solidFill>
                  <a:srgbClr val="0000FF"/>
                </a:solidFill>
              </a:rPr>
            </a:br>
            <a:r>
              <a:rPr lang="en-US" sz="3200" i="1" smtClean="0">
                <a:solidFill>
                  <a:srgbClr val="0000FF"/>
                </a:solidFill>
              </a:rPr>
              <a:t>5. They’ve got light skin.</a:t>
            </a:r>
            <a:br>
              <a:rPr lang="en-US" sz="3200" i="1" smtClean="0">
                <a:solidFill>
                  <a:srgbClr val="0000FF"/>
                </a:solidFill>
              </a:rPr>
            </a:br>
            <a:r>
              <a:rPr lang="en-US" sz="3200" i="1" smtClean="0">
                <a:solidFill>
                  <a:srgbClr val="0000FF"/>
                </a:solidFill>
              </a:rPr>
              <a:t>6. But her mother’s hair is different, it is long and wavy.</a:t>
            </a:r>
            <a:endParaRPr lang="ru-RU" sz="3200" i="1" smtClean="0">
              <a:solidFill>
                <a:srgbClr val="0000FF"/>
              </a:solidFill>
            </a:endParaRPr>
          </a:p>
        </p:txBody>
      </p:sp>
      <p:sp>
        <p:nvSpPr>
          <p:cNvPr id="4" name="Заголовок 1"/>
          <p:cNvSpPr txBox="1">
            <a:spLocks/>
          </p:cNvSpPr>
          <p:nvPr>
            <p:custDataLst>
              <p:tags r:id="rId2"/>
            </p:custDataLst>
          </p:nvPr>
        </p:nvSpPr>
        <p:spPr bwMode="auto">
          <a:xfrm>
            <a:off x="928688" y="0"/>
            <a:ext cx="7772400" cy="1500188"/>
          </a:xfrm>
          <a:prstGeom prst="rect">
            <a:avLst/>
          </a:prstGeom>
          <a:noFill/>
          <a:ln w="9525">
            <a:noFill/>
            <a:miter lim="800000"/>
            <a:headEnd/>
            <a:tailEnd/>
          </a:ln>
        </p:spPr>
        <p:txBody>
          <a:bodyPr anchor="ctr"/>
          <a:lstStyle/>
          <a:p>
            <a:pPr algn="ctr" eaLnBrk="0" hangingPunct="0">
              <a:defRPr/>
            </a:pPr>
            <a:r>
              <a:rPr lang="en-US" sz="4000" b="1" dirty="0">
                <a:solidFill>
                  <a:srgbClr val="FF0066"/>
                </a:solidFill>
                <a:latin typeface="+mj-lt"/>
                <a:ea typeface="+mj-ea"/>
                <a:cs typeface="+mj-cs"/>
              </a:rPr>
              <a:t>Writing  </a:t>
            </a:r>
            <a:br>
              <a:rPr lang="en-US" sz="4000" b="1" dirty="0">
                <a:solidFill>
                  <a:srgbClr val="FF0066"/>
                </a:solidFill>
                <a:latin typeface="+mj-lt"/>
                <a:ea typeface="+mj-ea"/>
                <a:cs typeface="+mj-cs"/>
              </a:rPr>
            </a:br>
            <a:r>
              <a:rPr lang="en-US" sz="4000" b="1" dirty="0">
                <a:solidFill>
                  <a:srgbClr val="FF0066"/>
                </a:solidFill>
                <a:latin typeface="+mj-lt"/>
                <a:ea typeface="+mj-ea"/>
                <a:cs typeface="+mj-cs"/>
              </a:rPr>
              <a:t>Make up sentences</a:t>
            </a:r>
            <a:endParaRPr lang="ru-RU" sz="4000" b="1" dirty="0">
              <a:solidFill>
                <a:srgbClr val="FF0066"/>
              </a:solidFill>
              <a:latin typeface="+mj-lt"/>
              <a:ea typeface="+mj-ea"/>
              <a:cs typeface="+mj-cs"/>
            </a:endParaRPr>
          </a:p>
        </p:txBody>
      </p:sp>
      <p:sp>
        <p:nvSpPr>
          <p:cNvPr id="10244" name="Прямоугольник 4"/>
          <p:cNvSpPr>
            <a:spLocks noChangeArrowheads="1"/>
          </p:cNvSpPr>
          <p:nvPr/>
        </p:nvSpPr>
        <p:spPr bwMode="auto">
          <a:xfrm>
            <a:off x="500063" y="1285875"/>
            <a:ext cx="2024062"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2800" i="1">
                <a:solidFill>
                  <a:srgbClr val="0000FF"/>
                </a:solidFill>
              </a:rPr>
              <a:t>looks pretty</a:t>
            </a:r>
            <a:endParaRPr lang="ru-RU" sz="2800"/>
          </a:p>
        </p:txBody>
      </p:sp>
      <p:sp>
        <p:nvSpPr>
          <p:cNvPr id="10245" name="Прямоугольник 5"/>
          <p:cNvSpPr>
            <a:spLocks noChangeArrowheads="1"/>
          </p:cNvSpPr>
          <p:nvPr/>
        </p:nvSpPr>
        <p:spPr bwMode="auto">
          <a:xfrm>
            <a:off x="1500188" y="2214563"/>
            <a:ext cx="823912"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2800" i="1">
                <a:solidFill>
                  <a:srgbClr val="0000FF"/>
                </a:solidFill>
              </a:rPr>
              <a:t>slim</a:t>
            </a:r>
            <a:endParaRPr lang="ru-RU" sz="2800"/>
          </a:p>
        </p:txBody>
      </p:sp>
      <p:sp>
        <p:nvSpPr>
          <p:cNvPr id="10246" name="Прямоугольник 6"/>
          <p:cNvSpPr>
            <a:spLocks noChangeArrowheads="1"/>
          </p:cNvSpPr>
          <p:nvPr/>
        </p:nvSpPr>
        <p:spPr bwMode="auto">
          <a:xfrm>
            <a:off x="2714625" y="1571625"/>
            <a:ext cx="142398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2800" i="1">
                <a:solidFill>
                  <a:srgbClr val="0000FF"/>
                </a:solidFill>
              </a:rPr>
              <a:t>very tall</a:t>
            </a:r>
            <a:endParaRPr lang="ru-RU" sz="2800"/>
          </a:p>
        </p:txBody>
      </p:sp>
      <p:sp>
        <p:nvSpPr>
          <p:cNvPr id="10247" name="Прямоугольник 7"/>
          <p:cNvSpPr>
            <a:spLocks noChangeArrowheads="1"/>
          </p:cNvSpPr>
          <p:nvPr/>
        </p:nvSpPr>
        <p:spPr bwMode="auto">
          <a:xfrm>
            <a:off x="3286125" y="2214563"/>
            <a:ext cx="20637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2800" i="1">
                <a:solidFill>
                  <a:srgbClr val="0000FF"/>
                </a:solidFill>
              </a:rPr>
              <a:t>straight fair </a:t>
            </a:r>
            <a:endParaRPr lang="ru-RU" sz="2800"/>
          </a:p>
        </p:txBody>
      </p:sp>
      <p:sp>
        <p:nvSpPr>
          <p:cNvPr id="10248" name="Прямоугольник 8"/>
          <p:cNvSpPr>
            <a:spLocks noChangeArrowheads="1"/>
          </p:cNvSpPr>
          <p:nvPr/>
        </p:nvSpPr>
        <p:spPr bwMode="auto">
          <a:xfrm>
            <a:off x="5286375" y="1643063"/>
            <a:ext cx="925513"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2800" i="1">
                <a:solidFill>
                  <a:srgbClr val="0000FF"/>
                </a:solidFill>
              </a:rPr>
              <a:t>alike</a:t>
            </a:r>
            <a:endParaRPr lang="ru-RU" sz="2800"/>
          </a:p>
        </p:txBody>
      </p:sp>
      <p:sp>
        <p:nvSpPr>
          <p:cNvPr id="10249" name="Прямоугольник 9"/>
          <p:cNvSpPr>
            <a:spLocks noChangeArrowheads="1"/>
          </p:cNvSpPr>
          <p:nvPr/>
        </p:nvSpPr>
        <p:spPr bwMode="auto">
          <a:xfrm>
            <a:off x="7215188" y="1500188"/>
            <a:ext cx="15843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2800" i="1">
                <a:solidFill>
                  <a:srgbClr val="0000FF"/>
                </a:solidFill>
              </a:rPr>
              <a:t>light skin</a:t>
            </a:r>
            <a:endParaRPr lang="ru-RU" sz="2800"/>
          </a:p>
        </p:txBody>
      </p:sp>
      <p:sp>
        <p:nvSpPr>
          <p:cNvPr id="10250" name="Прямоугольник 10"/>
          <p:cNvSpPr>
            <a:spLocks noChangeArrowheads="1"/>
          </p:cNvSpPr>
          <p:nvPr/>
        </p:nvSpPr>
        <p:spPr bwMode="auto">
          <a:xfrm>
            <a:off x="6143625" y="2214563"/>
            <a:ext cx="184308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2800" i="1">
                <a:solidFill>
                  <a:srgbClr val="0000FF"/>
                </a:solidFill>
              </a:rPr>
              <a:t>is different</a:t>
            </a:r>
            <a:endParaRPr lang="ru-RU" sz="2800"/>
          </a:p>
        </p:txBody>
      </p:sp>
      <p:sp>
        <p:nvSpPr>
          <p:cNvPr id="10251" name="Прямоугольник 11"/>
          <p:cNvSpPr>
            <a:spLocks noChangeArrowheads="1"/>
          </p:cNvSpPr>
          <p:nvPr/>
        </p:nvSpPr>
        <p:spPr bwMode="auto">
          <a:xfrm>
            <a:off x="7286625" y="2857500"/>
            <a:ext cx="10033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2800" i="1">
                <a:solidFill>
                  <a:srgbClr val="0000FF"/>
                </a:solidFill>
              </a:rPr>
              <a:t>wavy</a:t>
            </a:r>
            <a:endParaRPr lang="ru-RU" sz="2800"/>
          </a:p>
        </p:txBody>
      </p:sp>
      <p:pic>
        <p:nvPicPr>
          <p:cNvPr id="10252" name="Picture 2" descr="C:\Users\olga\Documents\03 my friend\pix-clouds.com  writing.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0" y="0"/>
            <a:ext cx="1357313" cy="1414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wedg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242"/>
                                        </p:tgtEl>
                                        <p:attrNameLst>
                                          <p:attrName>style.visibility</p:attrName>
                                        </p:attrNameLst>
                                      </p:cBhvr>
                                      <p:to>
                                        <p:strVal val="visible"/>
                                      </p:to>
                                    </p:set>
                                    <p:animEffect transition="in" filter="blinds(horizontal)">
                                      <p:cBhvr>
                                        <p:cTn id="7" dur="1000"/>
                                        <p:tgtEl>
                                          <p:spTgt spid="102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C:\Users\olga\Documents\03 my friend\pix-clouds.com  writing.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428750" cy="148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Заголовок 1"/>
          <p:cNvSpPr txBox="1">
            <a:spLocks/>
          </p:cNvSpPr>
          <p:nvPr>
            <p:custDataLst>
              <p:tags r:id="rId1"/>
            </p:custDataLst>
          </p:nvPr>
        </p:nvSpPr>
        <p:spPr bwMode="auto">
          <a:xfrm>
            <a:off x="928688" y="0"/>
            <a:ext cx="7772400" cy="1500188"/>
          </a:xfrm>
          <a:prstGeom prst="rect">
            <a:avLst/>
          </a:prstGeom>
          <a:noFill/>
          <a:ln w="9525">
            <a:noFill/>
            <a:miter lim="800000"/>
            <a:headEnd/>
            <a:tailEnd/>
          </a:ln>
        </p:spPr>
        <p:txBody>
          <a:bodyPr anchor="ctr"/>
          <a:lstStyle/>
          <a:p>
            <a:pPr algn="ctr" eaLnBrk="0" hangingPunct="0">
              <a:defRPr/>
            </a:pPr>
            <a:r>
              <a:rPr lang="en-US" sz="4000" b="1" dirty="0">
                <a:solidFill>
                  <a:srgbClr val="FF0066"/>
                </a:solidFill>
                <a:latin typeface="+mj-lt"/>
                <a:ea typeface="+mj-ea"/>
                <a:cs typeface="+mj-cs"/>
              </a:rPr>
              <a:t>Writing  </a:t>
            </a:r>
            <a:br>
              <a:rPr lang="en-US" sz="4000" b="1" dirty="0">
                <a:solidFill>
                  <a:srgbClr val="FF0066"/>
                </a:solidFill>
                <a:latin typeface="+mj-lt"/>
                <a:ea typeface="+mj-ea"/>
                <a:cs typeface="+mj-cs"/>
              </a:rPr>
            </a:br>
            <a:r>
              <a:rPr lang="en-US" sz="4000" b="1" dirty="0">
                <a:solidFill>
                  <a:srgbClr val="FF0066"/>
                </a:solidFill>
                <a:latin typeface="+mj-lt"/>
                <a:ea typeface="+mj-ea"/>
                <a:cs typeface="+mj-cs"/>
              </a:rPr>
              <a:t> Exercise 3, page 11</a:t>
            </a:r>
            <a:endParaRPr lang="ru-RU" sz="4000" b="1" dirty="0">
              <a:solidFill>
                <a:srgbClr val="FF0066"/>
              </a:solidFill>
              <a:latin typeface="+mj-lt"/>
              <a:ea typeface="+mj-ea"/>
              <a:cs typeface="+mj-cs"/>
            </a:endParaRPr>
          </a:p>
        </p:txBody>
      </p:sp>
      <p:pic>
        <p:nvPicPr>
          <p:cNvPr id="11268" name="Picture 3" descr="C:\Users\olga\Documents\03 my friend\dialogue.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00375" y="2500313"/>
            <a:ext cx="3175000" cy="157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wedge/>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FULLVER_BOOKMARK" val="п201551614121SlideId256"/>
</p:tagLst>
</file>

<file path=ppt/tags/tag2.xml><?xml version="1.0" encoding="utf-8"?>
<p:tagLst xmlns:a="http://schemas.openxmlformats.org/drawingml/2006/main" xmlns:r="http://schemas.openxmlformats.org/officeDocument/2006/relationships" xmlns:p="http://schemas.openxmlformats.org/presentationml/2006/main">
  <p:tag name="FULLVER_BOOKMARK" val="п201551614149SlideId259"/>
</p:tagLst>
</file>

<file path=ppt/tags/tag3.xml><?xml version="1.0" encoding="utf-8"?>
<p:tagLst xmlns:a="http://schemas.openxmlformats.org/drawingml/2006/main" xmlns:r="http://schemas.openxmlformats.org/officeDocument/2006/relationships" xmlns:p="http://schemas.openxmlformats.org/presentationml/2006/main">
  <p:tag name="FULLVER_BOOKMARK" val="п201551614218SlideId261"/>
</p:tagLst>
</file>

<file path=ppt/tags/tag4.xml><?xml version="1.0" encoding="utf-8"?>
<p:tagLst xmlns:a="http://schemas.openxmlformats.org/drawingml/2006/main" xmlns:r="http://schemas.openxmlformats.org/officeDocument/2006/relationships" xmlns:p="http://schemas.openxmlformats.org/presentationml/2006/main">
  <p:tag name="FULLVER_BOOKMARK" val="п201551614231SlideId262"/>
</p:tagLst>
</file>

<file path=ppt/tags/tag5.xml><?xml version="1.0" encoding="utf-8"?>
<p:tagLst xmlns:a="http://schemas.openxmlformats.org/drawingml/2006/main" xmlns:r="http://schemas.openxmlformats.org/officeDocument/2006/relationships" xmlns:p="http://schemas.openxmlformats.org/presentationml/2006/main">
  <p:tag name="FULLVER_BOOKMARK" val="п201551614239SlideId263"/>
</p:tagLst>
</file>

<file path=ppt/tags/tag6.xml><?xml version="1.0" encoding="utf-8"?>
<p:tagLst xmlns:a="http://schemas.openxmlformats.org/drawingml/2006/main" xmlns:r="http://schemas.openxmlformats.org/officeDocument/2006/relationships" xmlns:p="http://schemas.openxmlformats.org/presentationml/2006/main">
  <p:tag name="FULLVER_BOOKMARK" val="п201551614239SlideId263"/>
</p:tagLst>
</file>

<file path=ppt/tags/tag7.xml><?xml version="1.0" encoding="utf-8"?>
<p:tagLst xmlns:a="http://schemas.openxmlformats.org/drawingml/2006/main" xmlns:r="http://schemas.openxmlformats.org/officeDocument/2006/relationships" xmlns:p="http://schemas.openxmlformats.org/presentationml/2006/main">
  <p:tag name="FULLVER_BOOKMARK" val="п201551614251SlideId265"/>
</p:tagLst>
</file>

<file path=ppt/tags/tag8.xml><?xml version="1.0" encoding="utf-8"?>
<p:tagLst xmlns:a="http://schemas.openxmlformats.org/drawingml/2006/main" xmlns:r="http://schemas.openxmlformats.org/officeDocument/2006/relationships" xmlns:p="http://schemas.openxmlformats.org/presentationml/2006/main">
  <p:tag name="FULLVER_BOOKMARK" val="п201551614251SlideId265"/>
</p:tagLst>
</file>

<file path=ppt/tags/tag9.xml><?xml version="1.0" encoding="utf-8"?>
<p:tagLst xmlns:a="http://schemas.openxmlformats.org/drawingml/2006/main" xmlns:r="http://schemas.openxmlformats.org/officeDocument/2006/relationships" xmlns:p="http://schemas.openxmlformats.org/presentationml/2006/main">
  <p:tag name="FULLVER_BOOKMARK" val="п201551614251SlideId265"/>
</p:tagLst>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TotalTime>
  <Words>65</Words>
  <Application>Microsoft Office PowerPoint</Application>
  <PresentationFormat>Экран (4:3)</PresentationFormat>
  <Paragraphs>42</Paragraphs>
  <Slides>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Тема Office</vt:lpstr>
      <vt:lpstr>My friend</vt:lpstr>
      <vt:lpstr>1. Have you got good friends? 2. Do your friends help you when you are in need? 3. Do your friends think you are a good friend? 4. It is really nice to have good friends, isn’t it? 5. What proverb about good friends do you know?</vt:lpstr>
      <vt:lpstr>Презентация PowerPoint</vt:lpstr>
      <vt:lpstr>Презентация PowerPoint</vt:lpstr>
      <vt:lpstr>Exercise 1, page 10</vt:lpstr>
      <vt:lpstr> 1. She looks pretty. 2. She is slim and not very tall. 3. She has got straight fair hair. 4. They are much alike. 5. They’ve got light skin. 6. But her mother’s hair is different, it is long and wavy.</vt:lpstr>
      <vt:lpstr>Презентация PowerPoint</vt:lpstr>
    </vt:vector>
  </TitlesOfParts>
  <Company>Grizli777</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Zhenya</dc:creator>
  <cp:lastModifiedBy>Vasya</cp:lastModifiedBy>
  <cp:revision>32</cp:revision>
  <dcterms:created xsi:type="dcterms:W3CDTF">2010-07-26T05:28:58Z</dcterms:created>
  <dcterms:modified xsi:type="dcterms:W3CDTF">2020-09-09T17:25:52Z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BookName">
    <vt:lpwstr>п201551614218SlideId261</vt:lpwstr>
  </property>
  <property fmtid="{D5CDD505-2E9C-101B-9397-08002B2CF9AE}" pid="3" name="MayClose">
    <vt:bool>false</vt:bool>
  </property>
  <property fmtid="{D5CDD505-2E9C-101B-9397-08002B2CF9AE}" pid="4" name="IsFreeze">
    <vt:bool>true</vt:bool>
  </property>
  <property fmtid="{D5CDD505-2E9C-101B-9397-08002B2CF9AE}" pid="5" name="UserClose">
    <vt:bool>false</vt:bool>
  </property>
  <property fmtid="{D5CDD505-2E9C-101B-9397-08002B2CF9AE}" pid="6" name="StrPasteIntoNotes">
    <vt:lpwstr/>
  </property>
</Properties>
</file>