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75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19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7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0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4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2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7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5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5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4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3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6CC9-F986-46D5-BC1F-12B7C092B9CA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27BDE6-5816-449A-917F-B30A58A0A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Смайл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Виконувала</a:t>
            </a:r>
            <a:r>
              <a:rPr lang="ru-RU" dirty="0" smtClean="0"/>
              <a:t> Мельник </a:t>
            </a:r>
            <a:r>
              <a:rPr lang="ru-RU" dirty="0" err="1" smtClean="0"/>
              <a:t>Анге</a:t>
            </a:r>
            <a:r>
              <a:rPr lang="uk-UA" dirty="0" err="1" smtClean="0"/>
              <a:t>ліна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8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1"/>
    </mc:Choice>
    <mc:Fallback>
      <p:transition spd="slow" advTm="6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Поцілунок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697">
            <a:off x="3483433" y="2140234"/>
            <a:ext cx="3172041" cy="4714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4"/>
    </mc:Choice>
    <mc:Fallback>
      <p:transition spd="slow" advTm="3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674">
            <a:off x="3917234" y="2194930"/>
            <a:ext cx="2451458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6"/>
    </mc:Choice>
    <mc:Fallback>
      <p:transition spd="slow" advTm="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Засмучена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7979">
            <a:off x="4321901" y="1935896"/>
            <a:ext cx="213079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9"/>
    </mc:Choice>
    <mc:Fallback>
      <p:transition spd="slow" advTm="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Очки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3">
            <a:off x="3882656" y="2160588"/>
            <a:ext cx="2186725" cy="3881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5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04">
        <p:fade/>
      </p:transition>
    </mc:Choice>
    <mc:Fallback>
      <p:transition spd="med" advTm="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1838">
            <a:off x="4290721" y="2185455"/>
            <a:ext cx="2451458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9"/>
    </mc:Choice>
    <mc:Fallback>
      <p:transition spd="slow" advTm="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Карлючка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048">
            <a:off x="4483904" y="1984151"/>
            <a:ext cx="2451458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1"/>
    </mc:Choice>
    <mc:Fallback>
      <p:transition spd="slow" advTm="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827" y="879101"/>
            <a:ext cx="9601196" cy="1303867"/>
          </a:xfrm>
        </p:spPr>
        <p:txBody>
          <a:bodyPr/>
          <a:lstStyle/>
          <a:p>
            <a:r>
              <a:rPr lang="uk-UA" dirty="0" smtClean="0"/>
              <a:t>….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054">
            <a:off x="3486094" y="2066177"/>
            <a:ext cx="2211325" cy="3925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5"/>
    </mc:Choice>
    <mc:Fallback>
      <p:transition spd="slow" advTm="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12</Words>
  <Application>Microsoft Office PowerPoint</Application>
  <PresentationFormat>Широкоэкранный</PresentationFormat>
  <Paragraphs>8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Смайл </vt:lpstr>
      <vt:lpstr>Поцілунок </vt:lpstr>
      <vt:lpstr>Радість </vt:lpstr>
      <vt:lpstr>Засмучена </vt:lpstr>
      <vt:lpstr>Очки…</vt:lpstr>
      <vt:lpstr>Презентация PowerPoint</vt:lpstr>
      <vt:lpstr>Карлючка</vt:lpstr>
      <vt:lpstr>….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Смайл</dc:title>
  <dc:creator>nataly</dc:creator>
  <cp:lastModifiedBy>nataly</cp:lastModifiedBy>
  <cp:revision>3</cp:revision>
  <dcterms:created xsi:type="dcterms:W3CDTF">2017-10-09T18:19:10Z</dcterms:created>
  <dcterms:modified xsi:type="dcterms:W3CDTF">2017-10-09T18:24:00Z</dcterms:modified>
</cp:coreProperties>
</file>