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03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ACA6-3F4D-45B3-BCDF-22DEA30736DE}" type="datetimeFigureOut">
              <a:rPr lang="ru-RU" smtClean="0"/>
              <a:pPr/>
              <a:t>14.12.14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4BF3-F877-42D7-AF96-CDF6D62F0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Desktop\15.12-19.12\&#1088;.%20&#1084;&#1086;&#1074;&#1083;&#1077;&#1085;&#1085;&#1103;%20&#1044;&#1078;&#1077;&#1088;&#1077;&#1083;&#1100;&#1094;&#1077;%20&#1074;&#1079;&#1080;&#1084;&#1082;&#1091;%204%20&#1082;&#1083;\&#1063;&#1072;&#1081;&#1082;&#1086;&#1074;&#1089;&#1082;&#1080;&#1081;%20&#1055;&#1077;&#1090;&#1088;%20&#1048;&#1083;&#1100;&#1080;&#1095;%20-%20&#1042;&#1088;&#1077;&#1084;&#1077;&#1085;&#1072;%20&#1043;&#1086;&#1076;&#1072;.%20&#1047;&#1080;&#1084;&#1072;.%20&#1044;&#1077;&#1082;&#1072;&#1073;&#1088;&#1100;.%20&#1057;&#1074;&#1103;&#1090;&#1082;&#1080;%20%5b&#1089;%20&#1089;&#1072;&#1081;&#1090;&#1072;%20www.ololo.fm%5d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357562"/>
            <a:ext cx="7772400" cy="1470025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Написання </a:t>
            </a:r>
            <a:r>
              <a:rPr lang="en-US" sz="66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en-US" sz="66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uk-UA" sz="66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письмового переказу «Джерельце взимку»</a:t>
            </a:r>
            <a:endParaRPr lang="ru-RU" sz="6600" b="1" dirty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357422" y="112920"/>
            <a:ext cx="4071966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uk-UA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Зимова казка.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uk-UA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Дивні звуки.</a:t>
            </a:r>
            <a:endParaRPr kumimoji="0" lang="ru-RU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uk-UA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Біля джерельця.</a:t>
            </a:r>
            <a:endParaRPr kumimoji="0" lang="uk-UA" sz="2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2000240"/>
            <a:ext cx="8715436" cy="47089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1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Дзюрчить</a:t>
            </a:r>
            <a:r>
              <a:rPr kumimoji="0" lang="uk-UA" sz="30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витікає, співає, виспівує, дзвенить</a:t>
            </a:r>
            <a:r>
              <a:rPr lang="uk-UA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uk-UA" sz="30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3000" b="1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спить</a:t>
            </a:r>
            <a:r>
              <a:rPr kumimoji="0" lang="uk-UA" sz="30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дрімає,  мріє</a:t>
            </a:r>
            <a:r>
              <a:rPr lang="uk-UA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uk-UA" sz="3000" b="1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мешканці</a:t>
            </a:r>
            <a:r>
              <a:rPr kumimoji="0" lang="uk-UA" sz="30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тварини, брати наші менші.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Глибокий, охопив, у морозяній тиші, якісь, кришталевий дзвін, булькання, засніженого, серед острівця, зелено-сріблястих, дзвенить незамерзле джерельце, клубочиться, пари, дрімають рябчики, не замерзають, пробивається через шар землі, здається, </a:t>
            </a:r>
            <a:r>
              <a:rPr lang="ru-RU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асто,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узимку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панує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холод,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усюди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ід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міцною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кригою</a:t>
            </a:r>
            <a:r>
              <a:rPr kumimoji="0" lang="ru-RU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застигли.  </a:t>
            </a:r>
            <a:r>
              <a:rPr kumimoji="0" lang="uk-UA" sz="30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00232" y="2162882"/>
            <a:ext cx="62865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Із-під гірки, з-під крутої</a:t>
            </a:r>
            <a:endParaRPr kumimoji="0" lang="ru-RU" sz="4000" b="1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Прокрадається норою,</a:t>
            </a:r>
            <a:endParaRPr kumimoji="0" lang="ru-RU" sz="4000" b="1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Та й до моря </a:t>
            </a:r>
            <a:r>
              <a:rPr kumimoji="0" lang="uk-UA" sz="4000" b="1" i="0" u="none" strike="noStrike" normalizeH="0" baseline="0" dirty="0" err="1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утіка</a:t>
            </a:r>
            <a:endParaRPr kumimoji="0" lang="uk-UA" sz="4000" b="1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Через лози по ярах.</a:t>
            </a:r>
            <a:r>
              <a:rPr kumimoji="0" lang="ru-RU" sz="40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0760" y="5000636"/>
            <a:ext cx="24705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i="1" dirty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Джерело</a:t>
            </a:r>
            <a:endParaRPr lang="ru-RU" sz="5400" b="1" dirty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3305191" cy="278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imag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428868"/>
            <a:ext cx="3114690" cy="286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143380"/>
            <a:ext cx="3305184" cy="242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Чайковский Петр Ильич - Времена Года. Зима. Декабрь. Святки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1434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78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726" y="2967335"/>
            <a:ext cx="61045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Переказ</a:t>
            </a:r>
            <a:endParaRPr lang="ru-RU" sz="6600" b="1" cap="none" spc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/>
            <a:r>
              <a:rPr lang="uk-UA" sz="66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Джерельце взимку</a:t>
            </a:r>
            <a:endParaRPr lang="ru-RU" sz="6600" b="1" cap="none" spc="0" dirty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446252"/>
            <a:ext cx="8572560" cy="609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Джерельце взимку</a:t>
            </a:r>
            <a:endParaRPr kumimoji="0" lang="ru-RU" sz="2600" b="1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казковій красі заснули бори та діброви. Глибокий зимовий спокій охопив природу.</a:t>
            </a:r>
            <a:endParaRPr kumimoji="0" lang="ru-RU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що це? У морозяній тиші лісу чути якісь дивні звуки: то кришталевий дзвін, то тихе булькання. У глухому куточку засніженого лісу, серед острівця зелено-сріблястих ялин, дзвенить незамерзле джерельце. Клубочиться хмаринка пари, а над нею на голих гілках дерев, що нахилились до води, дрімають рябчики – гріються.</a:t>
            </a:r>
            <a:endParaRPr kumimoji="0" lang="ru-RU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 джерельця не замерзають і в люті морози. Вода пробивається через шар землі й на морозі здається теплою. Часто біля таких місць узимку збираються всі мешканці лісу не тільки напитися, а й погрітися. А навколо панує холод, усюди лежить сніг. Під міцною кригою застигли річки та озера.</a:t>
            </a:r>
            <a:endParaRPr kumimoji="0" lang="uk-UA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793" y="2643182"/>
            <a:ext cx="7734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глибокий зимовий спокій охопив природу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6793" y="3286124"/>
            <a:ext cx="3398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морозяній тиші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8091" y="3272853"/>
            <a:ext cx="3762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кришталевий дзвін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355" y="3915795"/>
            <a:ext cx="44251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зелено-сріблясті ялини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7387" y="3929066"/>
            <a:ext cx="40623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дзвенить джерельце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5355" y="4558737"/>
            <a:ext cx="5374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клубочиться хмаринка пари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5355" y="5201679"/>
            <a:ext cx="6747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 </a:t>
            </a:r>
            <a:r>
              <a:rPr lang="ru-RU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пробивається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через шар </a:t>
            </a:r>
            <a:r>
              <a:rPr lang="ru-RU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землі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355" y="5831350"/>
            <a:ext cx="2353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панує холод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9009" y="5844621"/>
            <a:ext cx="4685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застигли річки та озера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85728"/>
            <a:ext cx="70742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Поясніть, як ви розумієте слова і вислови:</a:t>
            </a:r>
            <a:endParaRPr lang="ru-RU" sz="2800" b="1" dirty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43306" y="1428736"/>
            <a:ext cx="1300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86058"/>
            <a:ext cx="87154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У </a:t>
            </a:r>
            <a:r>
              <a:rPr lang="uk-UA" sz="2600" dirty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казковій красі заснули бори та діброви. Глибокий зимовий спокій охопив природу.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14620"/>
            <a:ext cx="3561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1. Зимова казка.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14686"/>
            <a:ext cx="84296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що це? У морозяній тиші лісу чути якісь дивні звуки: то кришталевий дзвін, то тихе булькання. У глухому куточку засніженого лісу, серед острівця зелено-сріблястих ялин, дзвенить незамерзле джерельце. Клубочиться хмаринка пари, а над нею на голих гілках дерев, що нахилились до води, дрімають рябчики – гріються.</a:t>
            </a:r>
            <a:endParaRPr kumimoji="0" lang="ru-RU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286124"/>
            <a:ext cx="3288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Дивні звуки.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041844"/>
            <a:ext cx="85725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 джерельця не замерзають і в люті морози. Вода пробивається через шар землі й на морозі здається теплою. Часто біля таких місць узимку збираються всі мешканці лісу не тільки напитися, а й погрітися. А навколо панує холод, усюди лежить сніг. Під міцною кригою застигли річки та озера.</a:t>
            </a:r>
            <a:endParaRPr kumimoji="0" lang="uk-UA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925677"/>
            <a:ext cx="4069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3. Біля джерельця.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6" grpId="0"/>
      <p:bldP spid="6" grpId="1"/>
      <p:bldP spid="7" grpId="0"/>
      <p:bldP spid="8" grpId="0"/>
      <p:bldP spid="8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643182"/>
            <a:ext cx="26388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Дзюрчить –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241" y="2657299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витікає, співає, виспівує, дзвенить.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329" y="378280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пить –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3786190"/>
            <a:ext cx="2903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дрімає,  мріє.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643446"/>
            <a:ext cx="2705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ешканці –</a:t>
            </a:r>
            <a:endParaRPr lang="ru-RU" sz="3600" b="1" dirty="0">
              <a:ln w="10541" cmpd="sng">
                <a:solidFill>
                  <a:srgbClr val="0070C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643446"/>
            <a:ext cx="6039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тварини, брати наші менші.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428736"/>
            <a:ext cx="502406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b="1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Доберіть синоніми до слів:</a:t>
            </a:r>
            <a:endParaRPr lang="ru-RU" sz="3200" b="1" dirty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446252"/>
            <a:ext cx="8572560" cy="6093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Джерельце взимку</a:t>
            </a:r>
            <a:endParaRPr kumimoji="0" lang="ru-RU" sz="2600" b="1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казковій красі заснули бори та діброви. Глибокий зимовий спокій охопив природу.</a:t>
            </a:r>
            <a:endParaRPr kumimoji="0" lang="ru-RU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що це? У морозяній тиші лісу чути якісь дивні звуки: то кришталевий дзвін, то тихе булькання. У глухому куточку засніженого лісу, серед острівця зелено-сріблястих ялин, дзвенить незамерзле джерельце. Клубочиться хмаринка пари, а над нею на голих гілках дерев, що нахилились до води, дрімають рябчики – гріються.</a:t>
            </a:r>
            <a:endParaRPr kumimoji="0" lang="ru-RU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i="0" u="none" strike="noStrike" normalizeH="0" baseline="0" dirty="0" smtClean="0">
                <a:ln w="1905">
                  <a:solidFill>
                    <a:srgbClr val="0070C0"/>
                  </a:solidFill>
                </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 джерельця не замерзають і в люті морози. Вода пробивається через шар землі й на морозі здається теплою. Часто біля таких місць узимку збираються всі мешканці лісу не тільки напитися, а й погрітися. А навколо панує холод, усюди лежить сніг. Під міцною кригою застигли річки та озера.</a:t>
            </a:r>
            <a:endParaRPr kumimoji="0" lang="uk-UA" sz="2600" i="0" u="none" strike="noStrike" normalizeH="0" baseline="0" dirty="0" smtClean="0">
              <a:ln w="1905">
                <a:solidFill>
                  <a:srgbClr val="0070C0"/>
                </a:solidFill>
              </a:ln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Тема78</Template>
  <TotalTime>72</TotalTime>
  <Words>335</Words>
  <Application>Microsoft Office PowerPoint</Application>
  <PresentationFormat>Экран (4:3)</PresentationFormat>
  <Paragraphs>46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Тема78</vt:lpstr>
      <vt:lpstr>Написання  письмового переказу «Джерельце взимку»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Написання  письмового переказу «Джерельце взимку»</dc:title>
  <dc:creator>Elizaveta Ivanovna</dc:creator>
  <cp:lastModifiedBy>Elizaveta Ivanovna</cp:lastModifiedBy>
  <cp:revision>11</cp:revision>
  <dcterms:created xsi:type="dcterms:W3CDTF">2014-12-13T16:00:27Z</dcterms:created>
  <dcterms:modified xsi:type="dcterms:W3CDTF">2014-12-14T12:43:27Z</dcterms:modified>
</cp:coreProperties>
</file>