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61" r:id="rId3"/>
    <p:sldId id="259" r:id="rId4"/>
    <p:sldId id="260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925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3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74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976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68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58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1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4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9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5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2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9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1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1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340870D-EC14-441C-88E1-1FD6C6A6FA7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E9E1734-7922-4932-96A3-69AD97DB5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3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263" y="979714"/>
            <a:ext cx="10219202" cy="22400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latin typeface="Times New Roman"/>
                <a:ea typeface="Times New Roman"/>
              </a:rPr>
              <a:t>Наслідки забруднення довкілля для життя і здоров’я людини. Способи збереження </a:t>
            </a:r>
            <a:r>
              <a:rPr lang="uk-UA" sz="4000" dirty="0" smtClean="0">
                <a:latin typeface="Times New Roman"/>
                <a:ea typeface="Times New Roman"/>
              </a:rPr>
              <a:t>природного</a:t>
            </a:r>
            <a:br>
              <a:rPr lang="uk-UA" sz="4000" dirty="0" smtClean="0">
                <a:latin typeface="Times New Roman"/>
                <a:ea typeface="Times New Roman"/>
              </a:rPr>
            </a:br>
            <a:r>
              <a:rPr lang="uk-UA" sz="4000" dirty="0" smtClean="0">
                <a:latin typeface="Times New Roman"/>
                <a:ea typeface="Times New Roman"/>
              </a:rPr>
              <a:t>середовища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9413" y="4490313"/>
            <a:ext cx="3553096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6754" y="248194"/>
            <a:ext cx="11469189" cy="603504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стан живого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абіотичних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умов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опосередкований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людини та навколишнє середовище нерозривно пов'язані між собою та мають значний вплив один на одного.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91014" y="3378928"/>
            <a:ext cx="11384278" cy="222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9" y="132275"/>
            <a:ext cx="11536745" cy="55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13" y="137161"/>
            <a:ext cx="11384279" cy="71192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  забруднення   довкілля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1014" y="844099"/>
            <a:ext cx="11384278" cy="4733741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 катастрофи, стихійні лиха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Техногенні катастрофи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Вихлопні гази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 чистої питної води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 відходи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добрива та засоби боротьби зі шкідниками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Шумове забруднення довкілля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и по запросу фото авто з вихлопними газа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49086"/>
            <a:ext cx="2286001" cy="152835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17" y="872658"/>
            <a:ext cx="2360983" cy="154250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 descr="Картинки по запросу фото нестача чистої питної води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544"/>
          <a:stretch/>
        </p:blipFill>
        <p:spPr bwMode="auto">
          <a:xfrm>
            <a:off x="0" y="2580914"/>
            <a:ext cx="2286000" cy="157106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Картинки по запросу фото промислові відход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017" y="2580914"/>
            <a:ext cx="2360984" cy="157106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фото хімічні добрив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6" b="8871"/>
          <a:stretch/>
        </p:blipFill>
        <p:spPr bwMode="auto">
          <a:xfrm>
            <a:off x="0" y="4879174"/>
            <a:ext cx="2442754" cy="170825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фото засобів боротьби зі шкідникам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0" t="35113" r="-1571" b="25344"/>
          <a:stretch/>
        </p:blipFill>
        <p:spPr bwMode="auto">
          <a:xfrm>
            <a:off x="10292131" y="4879174"/>
            <a:ext cx="1899870" cy="178288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фото літаків, потягів, підприємств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9" t="15795" r="6046" b="30490"/>
          <a:stretch/>
        </p:blipFill>
        <p:spPr bwMode="auto">
          <a:xfrm>
            <a:off x="2633768" y="5133703"/>
            <a:ext cx="3728586" cy="163770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фото потягів, підприємств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3" b="13460"/>
          <a:stretch/>
        </p:blipFill>
        <p:spPr bwMode="auto">
          <a:xfrm>
            <a:off x="6459712" y="5133703"/>
            <a:ext cx="3371306" cy="163749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6841" y="5133703"/>
            <a:ext cx="1728462" cy="163749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375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91014" y="3378928"/>
            <a:ext cx="11384278" cy="222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13" y="224585"/>
            <a:ext cx="11513307" cy="61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13" y="137161"/>
            <a:ext cx="11384279" cy="71192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Асоціативний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кущ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762861"/>
            <a:ext cx="10536701" cy="58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4983"/>
            <a:ext cx="11887200" cy="60842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заходи,  що  спрямовані  на  охорону  довкілля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2880" y="608428"/>
            <a:ext cx="11422966" cy="5358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викидів в атмосферу та гідросферу з метою поліпшення загальної екологічної ситуації.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заповідників, заказників і національних парків з метою збереження природних комплексів.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лову риби, полювання з метою збереження певних видів.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несанкціонованого викидання сміття. Очищення від несанкціонованого засмічення території регіону.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 використання ресурсів.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Опрацювати параграф 27 підручника</a:t>
            </a:r>
          </a:p>
          <a:p>
            <a:r>
              <a:rPr lang="uk-UA" sz="3200" dirty="0"/>
              <a:t>Виконати завдання в зошиті ст.94-96</a:t>
            </a: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22135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463</TotalTime>
  <Words>185</Words>
  <Application>Microsoft Office PowerPoint</Application>
  <PresentationFormat>Произвольный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Главное мероприятие</vt:lpstr>
      <vt:lpstr>Наслідки забруднення довкілля для життя і здоров’я людини. Способи збереження природного середовища</vt:lpstr>
      <vt:lpstr>Презентация PowerPoint</vt:lpstr>
      <vt:lpstr>Презентация PowerPoint</vt:lpstr>
      <vt:lpstr>Джерела   забруднення   довкілля</vt:lpstr>
      <vt:lpstr>Презентация PowerPoint</vt:lpstr>
      <vt:lpstr>«Асоціативний  кущ»</vt:lpstr>
      <vt:lpstr>заходи,  що  спрямовані  на  охорону  довкілля</vt:lpstr>
      <vt:lpstr>                       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Наслідки збереження довкілля для життя і здоров’я людини.  Способи збереження природного середовища</dc:title>
  <dc:creator>Дом</dc:creator>
  <cp:lastModifiedBy>111</cp:lastModifiedBy>
  <cp:revision>30</cp:revision>
  <dcterms:created xsi:type="dcterms:W3CDTF">2017-04-24T09:39:12Z</dcterms:created>
  <dcterms:modified xsi:type="dcterms:W3CDTF">2020-04-16T14:40:03Z</dcterms:modified>
</cp:coreProperties>
</file>