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2" r:id="rId4"/>
    <p:sldId id="283" r:id="rId5"/>
    <p:sldId id="263" r:id="rId6"/>
    <p:sldId id="264" r:id="rId7"/>
    <p:sldId id="265" r:id="rId8"/>
    <p:sldId id="266" r:id="rId9"/>
    <p:sldId id="267" r:id="rId10"/>
    <p:sldId id="268" r:id="rId11"/>
    <p:sldId id="284" r:id="rId12"/>
    <p:sldId id="28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6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86092" autoAdjust="0"/>
  </p:normalViewPr>
  <p:slideViewPr>
    <p:cSldViewPr>
      <p:cViewPr>
        <p:scale>
          <a:sx n="66" d="100"/>
          <a:sy n="66" d="100"/>
        </p:scale>
        <p:origin x="-1188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C9419-7915-4A00-BDCD-273C7AF9A268}" type="doc">
      <dgm:prSet loTypeId="urn:microsoft.com/office/officeart/2005/8/layout/chevron2" loCatId="list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76AFBCBB-EE9C-43DF-9AD3-04000EB6A058}">
      <dgm:prSet phldrT="[Текст]" phldr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/>
        </a:p>
      </dgm:t>
    </dgm:pt>
    <dgm:pt modelId="{C6BAD8EE-B4B3-47D7-90A4-789FBF791999}" type="parTrans" cxnId="{396CE9DC-A5B6-4113-A2E9-6400AD56D5B6}">
      <dgm:prSet/>
      <dgm:spPr/>
      <dgm:t>
        <a:bodyPr/>
        <a:lstStyle/>
        <a:p>
          <a:endParaRPr lang="uk-UA"/>
        </a:p>
      </dgm:t>
    </dgm:pt>
    <dgm:pt modelId="{AC29137C-CB71-407D-92E8-353CBCD58AC4}" type="sibTrans" cxnId="{396CE9DC-A5B6-4113-A2E9-6400AD56D5B6}">
      <dgm:prSet/>
      <dgm:spPr/>
      <dgm:t>
        <a:bodyPr/>
        <a:lstStyle/>
        <a:p>
          <a:endParaRPr lang="uk-UA"/>
        </a:p>
      </dgm:t>
    </dgm:pt>
    <dgm:pt modelId="{A55E5DC1-17D4-4801-9816-8B9BF8D4CED6}">
      <dgm:prSet phldrT="[Текст]"/>
      <dgm:spPr/>
      <dgm:t>
        <a:bodyPr/>
        <a:lstStyle/>
        <a:p>
          <a:r>
            <a:rPr lang="uk-UA" dirty="0" smtClean="0"/>
            <a:t>Колоніальна та шовіністична політика Російської та Австрійської імперій у царині культури</a:t>
          </a:r>
          <a:endParaRPr lang="uk-UA" dirty="0"/>
        </a:p>
      </dgm:t>
    </dgm:pt>
    <dgm:pt modelId="{EE2C5F07-58B7-4E8F-8B5A-FDD80AC0BB55}" type="parTrans" cxnId="{34107C23-73BD-4288-89E2-ED116C631691}">
      <dgm:prSet/>
      <dgm:spPr/>
      <dgm:t>
        <a:bodyPr/>
        <a:lstStyle/>
        <a:p>
          <a:endParaRPr lang="uk-UA"/>
        </a:p>
      </dgm:t>
    </dgm:pt>
    <dgm:pt modelId="{D734251C-CDB8-4D73-815F-211A79C652FE}" type="sibTrans" cxnId="{34107C23-73BD-4288-89E2-ED116C631691}">
      <dgm:prSet/>
      <dgm:spPr/>
      <dgm:t>
        <a:bodyPr/>
        <a:lstStyle/>
        <a:p>
          <a:endParaRPr lang="uk-UA"/>
        </a:p>
      </dgm:t>
    </dgm:pt>
    <dgm:pt modelId="{6FDF520C-D390-4BAE-B81F-D7AF666C6E6C}">
      <dgm:prSet phldrT="[Текст]" phldr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66FF99"/>
        </a:solidFill>
      </dgm:spPr>
      <dgm:t>
        <a:bodyPr/>
        <a:lstStyle/>
        <a:p>
          <a:endParaRPr lang="uk-UA"/>
        </a:p>
      </dgm:t>
    </dgm:pt>
    <dgm:pt modelId="{EAF43F4F-C9AF-44E0-BD8E-B795FAE9EE56}" type="parTrans" cxnId="{038A491D-3279-4DC9-889B-E4F8C17FE86D}">
      <dgm:prSet/>
      <dgm:spPr/>
      <dgm:t>
        <a:bodyPr/>
        <a:lstStyle/>
        <a:p>
          <a:endParaRPr lang="uk-UA"/>
        </a:p>
      </dgm:t>
    </dgm:pt>
    <dgm:pt modelId="{34F58AAF-8086-4F7B-AAAC-A5F35135A51E}" type="sibTrans" cxnId="{038A491D-3279-4DC9-889B-E4F8C17FE86D}">
      <dgm:prSet/>
      <dgm:spPr/>
      <dgm:t>
        <a:bodyPr/>
        <a:lstStyle/>
        <a:p>
          <a:endParaRPr lang="uk-UA"/>
        </a:p>
      </dgm:t>
    </dgm:pt>
    <dgm:pt modelId="{C4E5620B-CE6B-4B24-8F9C-B74E3921BFDF}">
      <dgm:prSet phldrT="[Текст]"/>
      <dgm:spPr/>
      <dgm:t>
        <a:bodyPr/>
        <a:lstStyle/>
        <a:p>
          <a:r>
            <a:rPr lang="uk-UA" dirty="0" smtClean="0"/>
            <a:t>Піднесення визвольного руху та національної свідомості населення</a:t>
          </a:r>
          <a:endParaRPr lang="uk-UA" dirty="0"/>
        </a:p>
      </dgm:t>
    </dgm:pt>
    <dgm:pt modelId="{B0BC42F5-A22E-4C41-97A8-0D8433B59791}" type="parTrans" cxnId="{24EF63EA-419F-48DB-9E4A-B92B9E745D61}">
      <dgm:prSet/>
      <dgm:spPr/>
      <dgm:t>
        <a:bodyPr/>
        <a:lstStyle/>
        <a:p>
          <a:endParaRPr lang="uk-UA"/>
        </a:p>
      </dgm:t>
    </dgm:pt>
    <dgm:pt modelId="{611FD73A-3667-4BD2-BDBA-9415D6AC7289}" type="sibTrans" cxnId="{24EF63EA-419F-48DB-9E4A-B92B9E745D61}">
      <dgm:prSet/>
      <dgm:spPr/>
      <dgm:t>
        <a:bodyPr/>
        <a:lstStyle/>
        <a:p>
          <a:endParaRPr lang="uk-UA"/>
        </a:p>
      </dgm:t>
    </dgm:pt>
    <dgm:pt modelId="{B3E585BA-1BD9-46DF-B72B-45B5FCD765FD}">
      <dgm:prSet phldrT="[Текст]" phldr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/>
        </a:p>
      </dgm:t>
    </dgm:pt>
    <dgm:pt modelId="{8E35348C-BC64-45F6-A7BF-23D8F34EDA31}" type="parTrans" cxnId="{16C82714-1641-4684-8BAA-3E98ED624954}">
      <dgm:prSet/>
      <dgm:spPr/>
      <dgm:t>
        <a:bodyPr/>
        <a:lstStyle/>
        <a:p>
          <a:endParaRPr lang="uk-UA"/>
        </a:p>
      </dgm:t>
    </dgm:pt>
    <dgm:pt modelId="{F5C4C436-C731-43C7-9EAA-A62CD94EA1BE}" type="sibTrans" cxnId="{16C82714-1641-4684-8BAA-3E98ED624954}">
      <dgm:prSet/>
      <dgm:spPr/>
      <dgm:t>
        <a:bodyPr/>
        <a:lstStyle/>
        <a:p>
          <a:endParaRPr lang="uk-UA"/>
        </a:p>
      </dgm:t>
    </dgm:pt>
    <dgm:pt modelId="{C8E9CAB4-C4A7-418A-93C4-DCB2953A8120}">
      <dgm:prSet phldrT="[Текст]"/>
      <dgm:spPr/>
      <dgm:t>
        <a:bodyPr/>
        <a:lstStyle/>
        <a:p>
          <a:r>
            <a:rPr lang="uk-UA" dirty="0" smtClean="0"/>
            <a:t>Глибоке культурне розшарування українського суспільства</a:t>
          </a:r>
          <a:endParaRPr lang="uk-UA" dirty="0"/>
        </a:p>
      </dgm:t>
    </dgm:pt>
    <dgm:pt modelId="{448D318F-3812-40B1-B2AA-1069BBA4E571}" type="parTrans" cxnId="{E92C7A3D-A4AB-43C1-88FB-8ACE5D3DA8FA}">
      <dgm:prSet/>
      <dgm:spPr/>
      <dgm:t>
        <a:bodyPr/>
        <a:lstStyle/>
        <a:p>
          <a:endParaRPr lang="uk-UA"/>
        </a:p>
      </dgm:t>
    </dgm:pt>
    <dgm:pt modelId="{38927C05-9FA3-4241-AABA-718991E551A0}" type="sibTrans" cxnId="{E92C7A3D-A4AB-43C1-88FB-8ACE5D3DA8FA}">
      <dgm:prSet/>
      <dgm:spPr/>
      <dgm:t>
        <a:bodyPr/>
        <a:lstStyle/>
        <a:p>
          <a:endParaRPr lang="uk-UA"/>
        </a:p>
      </dgm:t>
    </dgm:pt>
    <dgm:pt modelId="{B9AFA6FB-C8DC-4CCB-AFC0-69B6B3CCB52E}" type="pres">
      <dgm:prSet presAssocID="{A97C9419-7915-4A00-BDCD-273C7AF9A2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479012A-E6C6-4593-B8EE-DE334EA9BB67}" type="pres">
      <dgm:prSet presAssocID="{76AFBCBB-EE9C-43DF-9AD3-04000EB6A058}" presName="composite" presStyleCnt="0"/>
      <dgm:spPr/>
      <dgm:t>
        <a:bodyPr/>
        <a:lstStyle/>
        <a:p>
          <a:endParaRPr lang="uk-UA"/>
        </a:p>
      </dgm:t>
    </dgm:pt>
    <dgm:pt modelId="{DE2D4479-A920-4E5F-9375-5889F3761611}" type="pres">
      <dgm:prSet presAssocID="{76AFBCBB-EE9C-43DF-9AD3-04000EB6A05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61300A-A992-4796-AADA-8A3B512DA440}" type="pres">
      <dgm:prSet presAssocID="{76AFBCBB-EE9C-43DF-9AD3-04000EB6A05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C24DCE-B9B1-4AF0-BD9D-A7A1CA4F8DA8}" type="pres">
      <dgm:prSet presAssocID="{AC29137C-CB71-407D-92E8-353CBCD58AC4}" presName="sp" presStyleCnt="0"/>
      <dgm:spPr/>
      <dgm:t>
        <a:bodyPr/>
        <a:lstStyle/>
        <a:p>
          <a:endParaRPr lang="uk-UA"/>
        </a:p>
      </dgm:t>
    </dgm:pt>
    <dgm:pt modelId="{D25CF776-91B4-4A7E-AC59-5B3F4C9EA616}" type="pres">
      <dgm:prSet presAssocID="{6FDF520C-D390-4BAE-B81F-D7AF666C6E6C}" presName="composite" presStyleCnt="0"/>
      <dgm:spPr/>
      <dgm:t>
        <a:bodyPr/>
        <a:lstStyle/>
        <a:p>
          <a:endParaRPr lang="uk-UA"/>
        </a:p>
      </dgm:t>
    </dgm:pt>
    <dgm:pt modelId="{E70ED4EC-A022-400E-A231-0599A74B3286}" type="pres">
      <dgm:prSet presAssocID="{6FDF520C-D390-4BAE-B81F-D7AF666C6E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7126BD-D205-449D-A15F-5769AFE3B1E9}" type="pres">
      <dgm:prSet presAssocID="{6FDF520C-D390-4BAE-B81F-D7AF666C6E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881604-CFA8-4C88-A21E-00B53697DFE7}" type="pres">
      <dgm:prSet presAssocID="{34F58AAF-8086-4F7B-AAAC-A5F35135A51E}" presName="sp" presStyleCnt="0"/>
      <dgm:spPr/>
      <dgm:t>
        <a:bodyPr/>
        <a:lstStyle/>
        <a:p>
          <a:endParaRPr lang="uk-UA"/>
        </a:p>
      </dgm:t>
    </dgm:pt>
    <dgm:pt modelId="{DE268676-8447-4FD4-BA74-E55342530AF0}" type="pres">
      <dgm:prSet presAssocID="{B3E585BA-1BD9-46DF-B72B-45B5FCD765FD}" presName="composite" presStyleCnt="0"/>
      <dgm:spPr/>
      <dgm:t>
        <a:bodyPr/>
        <a:lstStyle/>
        <a:p>
          <a:endParaRPr lang="uk-UA"/>
        </a:p>
      </dgm:t>
    </dgm:pt>
    <dgm:pt modelId="{A48B75D4-D81A-43F6-AFC2-01BD6349C505}" type="pres">
      <dgm:prSet presAssocID="{B3E585BA-1BD9-46DF-B72B-45B5FCD765F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F31455-13CB-4854-A754-CA536F8F6F93}" type="pres">
      <dgm:prSet presAssocID="{B3E585BA-1BD9-46DF-B72B-45B5FCD765F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DDBDAFB-4AD1-46B6-AE6A-20472E8C3558}" type="presOf" srcId="{A55E5DC1-17D4-4801-9816-8B9BF8D4CED6}" destId="{4961300A-A992-4796-AADA-8A3B512DA440}" srcOrd="0" destOrd="0" presId="urn:microsoft.com/office/officeart/2005/8/layout/chevron2"/>
    <dgm:cxn modelId="{34107C23-73BD-4288-89E2-ED116C631691}" srcId="{76AFBCBB-EE9C-43DF-9AD3-04000EB6A058}" destId="{A55E5DC1-17D4-4801-9816-8B9BF8D4CED6}" srcOrd="0" destOrd="0" parTransId="{EE2C5F07-58B7-4E8F-8B5A-FDD80AC0BB55}" sibTransId="{D734251C-CDB8-4D73-815F-211A79C652FE}"/>
    <dgm:cxn modelId="{16C82714-1641-4684-8BAA-3E98ED624954}" srcId="{A97C9419-7915-4A00-BDCD-273C7AF9A268}" destId="{B3E585BA-1BD9-46DF-B72B-45B5FCD765FD}" srcOrd="2" destOrd="0" parTransId="{8E35348C-BC64-45F6-A7BF-23D8F34EDA31}" sibTransId="{F5C4C436-C731-43C7-9EAA-A62CD94EA1BE}"/>
    <dgm:cxn modelId="{396CE9DC-A5B6-4113-A2E9-6400AD56D5B6}" srcId="{A97C9419-7915-4A00-BDCD-273C7AF9A268}" destId="{76AFBCBB-EE9C-43DF-9AD3-04000EB6A058}" srcOrd="0" destOrd="0" parTransId="{C6BAD8EE-B4B3-47D7-90A4-789FBF791999}" sibTransId="{AC29137C-CB71-407D-92E8-353CBCD58AC4}"/>
    <dgm:cxn modelId="{00CA90D9-3ADB-4D60-90FF-A129DABC1620}" type="presOf" srcId="{C8E9CAB4-C4A7-418A-93C4-DCB2953A8120}" destId="{36F31455-13CB-4854-A754-CA536F8F6F93}" srcOrd="0" destOrd="0" presId="urn:microsoft.com/office/officeart/2005/8/layout/chevron2"/>
    <dgm:cxn modelId="{4B4C2485-42F2-4752-A4A4-2D40354AB672}" type="presOf" srcId="{76AFBCBB-EE9C-43DF-9AD3-04000EB6A058}" destId="{DE2D4479-A920-4E5F-9375-5889F3761611}" srcOrd="0" destOrd="0" presId="urn:microsoft.com/office/officeart/2005/8/layout/chevron2"/>
    <dgm:cxn modelId="{2B0FC05A-B5CB-412F-968C-096D360711CB}" type="presOf" srcId="{B3E585BA-1BD9-46DF-B72B-45B5FCD765FD}" destId="{A48B75D4-D81A-43F6-AFC2-01BD6349C505}" srcOrd="0" destOrd="0" presId="urn:microsoft.com/office/officeart/2005/8/layout/chevron2"/>
    <dgm:cxn modelId="{038A491D-3279-4DC9-889B-E4F8C17FE86D}" srcId="{A97C9419-7915-4A00-BDCD-273C7AF9A268}" destId="{6FDF520C-D390-4BAE-B81F-D7AF666C6E6C}" srcOrd="1" destOrd="0" parTransId="{EAF43F4F-C9AF-44E0-BD8E-B795FAE9EE56}" sibTransId="{34F58AAF-8086-4F7B-AAAC-A5F35135A51E}"/>
    <dgm:cxn modelId="{E92C7A3D-A4AB-43C1-88FB-8ACE5D3DA8FA}" srcId="{B3E585BA-1BD9-46DF-B72B-45B5FCD765FD}" destId="{C8E9CAB4-C4A7-418A-93C4-DCB2953A8120}" srcOrd="0" destOrd="0" parTransId="{448D318F-3812-40B1-B2AA-1069BBA4E571}" sibTransId="{38927C05-9FA3-4241-AABA-718991E551A0}"/>
    <dgm:cxn modelId="{28176315-227D-4285-9FA4-20EBED141A59}" type="presOf" srcId="{A97C9419-7915-4A00-BDCD-273C7AF9A268}" destId="{B9AFA6FB-C8DC-4CCB-AFC0-69B6B3CCB52E}" srcOrd="0" destOrd="0" presId="urn:microsoft.com/office/officeart/2005/8/layout/chevron2"/>
    <dgm:cxn modelId="{24EF63EA-419F-48DB-9E4A-B92B9E745D61}" srcId="{6FDF520C-D390-4BAE-B81F-D7AF666C6E6C}" destId="{C4E5620B-CE6B-4B24-8F9C-B74E3921BFDF}" srcOrd="0" destOrd="0" parTransId="{B0BC42F5-A22E-4C41-97A8-0D8433B59791}" sibTransId="{611FD73A-3667-4BD2-BDBA-9415D6AC7289}"/>
    <dgm:cxn modelId="{C4D84814-3C5C-4130-8AC2-7818ABDAFEBB}" type="presOf" srcId="{6FDF520C-D390-4BAE-B81F-D7AF666C6E6C}" destId="{E70ED4EC-A022-400E-A231-0599A74B3286}" srcOrd="0" destOrd="0" presId="urn:microsoft.com/office/officeart/2005/8/layout/chevron2"/>
    <dgm:cxn modelId="{C64E147B-E7FF-4659-8798-7FD8A284F2C7}" type="presOf" srcId="{C4E5620B-CE6B-4B24-8F9C-B74E3921BFDF}" destId="{A77126BD-D205-449D-A15F-5769AFE3B1E9}" srcOrd="0" destOrd="0" presId="urn:microsoft.com/office/officeart/2005/8/layout/chevron2"/>
    <dgm:cxn modelId="{43570380-0A4A-4346-800C-E4C2B3C2BC35}" type="presParOf" srcId="{B9AFA6FB-C8DC-4CCB-AFC0-69B6B3CCB52E}" destId="{0479012A-E6C6-4593-B8EE-DE334EA9BB67}" srcOrd="0" destOrd="0" presId="urn:microsoft.com/office/officeart/2005/8/layout/chevron2"/>
    <dgm:cxn modelId="{B37AF627-8B20-4058-881F-AC8D9E0FB09C}" type="presParOf" srcId="{0479012A-E6C6-4593-B8EE-DE334EA9BB67}" destId="{DE2D4479-A920-4E5F-9375-5889F3761611}" srcOrd="0" destOrd="0" presId="urn:microsoft.com/office/officeart/2005/8/layout/chevron2"/>
    <dgm:cxn modelId="{54B8A7C0-951E-432A-ABE6-2FAAB6C4340B}" type="presParOf" srcId="{0479012A-E6C6-4593-B8EE-DE334EA9BB67}" destId="{4961300A-A992-4796-AADA-8A3B512DA440}" srcOrd="1" destOrd="0" presId="urn:microsoft.com/office/officeart/2005/8/layout/chevron2"/>
    <dgm:cxn modelId="{27A5E1E3-98A3-4B40-8931-E5A7465633A5}" type="presParOf" srcId="{B9AFA6FB-C8DC-4CCB-AFC0-69B6B3CCB52E}" destId="{D3C24DCE-B9B1-4AF0-BD9D-A7A1CA4F8DA8}" srcOrd="1" destOrd="0" presId="urn:microsoft.com/office/officeart/2005/8/layout/chevron2"/>
    <dgm:cxn modelId="{14C0ED8A-7B87-4B00-B241-EEE20370F563}" type="presParOf" srcId="{B9AFA6FB-C8DC-4CCB-AFC0-69B6B3CCB52E}" destId="{D25CF776-91B4-4A7E-AC59-5B3F4C9EA616}" srcOrd="2" destOrd="0" presId="urn:microsoft.com/office/officeart/2005/8/layout/chevron2"/>
    <dgm:cxn modelId="{20E8FC91-0110-48F4-8085-BF95BAEA389D}" type="presParOf" srcId="{D25CF776-91B4-4A7E-AC59-5B3F4C9EA616}" destId="{E70ED4EC-A022-400E-A231-0599A74B3286}" srcOrd="0" destOrd="0" presId="urn:microsoft.com/office/officeart/2005/8/layout/chevron2"/>
    <dgm:cxn modelId="{8780A6AF-63FA-4F6B-A19D-6D8182108D1E}" type="presParOf" srcId="{D25CF776-91B4-4A7E-AC59-5B3F4C9EA616}" destId="{A77126BD-D205-449D-A15F-5769AFE3B1E9}" srcOrd="1" destOrd="0" presId="urn:microsoft.com/office/officeart/2005/8/layout/chevron2"/>
    <dgm:cxn modelId="{D11BD722-D45F-4402-AF29-D68491E1138B}" type="presParOf" srcId="{B9AFA6FB-C8DC-4CCB-AFC0-69B6B3CCB52E}" destId="{E4881604-CFA8-4C88-A21E-00B53697DFE7}" srcOrd="3" destOrd="0" presId="urn:microsoft.com/office/officeart/2005/8/layout/chevron2"/>
    <dgm:cxn modelId="{0E8B4CC9-CF5F-4B5E-8E35-B98B31680E51}" type="presParOf" srcId="{B9AFA6FB-C8DC-4CCB-AFC0-69B6B3CCB52E}" destId="{DE268676-8447-4FD4-BA74-E55342530AF0}" srcOrd="4" destOrd="0" presId="urn:microsoft.com/office/officeart/2005/8/layout/chevron2"/>
    <dgm:cxn modelId="{6523A99D-B18F-40C9-A92D-42F1F51B45FB}" type="presParOf" srcId="{DE268676-8447-4FD4-BA74-E55342530AF0}" destId="{A48B75D4-D81A-43F6-AFC2-01BD6349C505}" srcOrd="0" destOrd="0" presId="urn:microsoft.com/office/officeart/2005/8/layout/chevron2"/>
    <dgm:cxn modelId="{3963469E-7694-4238-8CA4-90745F801F62}" type="presParOf" srcId="{DE268676-8447-4FD4-BA74-E55342530AF0}" destId="{36F31455-13CB-4854-A754-CA536F8F6F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853B02-AA41-49BC-B7BF-DF3041211F94}" type="doc">
      <dgm:prSet loTypeId="urn:microsoft.com/office/officeart/2005/8/layout/target3" loCatId="relationship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uk-UA"/>
        </a:p>
      </dgm:t>
    </dgm:pt>
    <dgm:pt modelId="{7B7FAA0C-587F-46F7-8FEC-E43A9C9B1C2D}">
      <dgm:prSet custT="1"/>
      <dgm:spPr/>
      <dgm:t>
        <a:bodyPr/>
        <a:lstStyle/>
        <a:p>
          <a:pPr rtl="0"/>
          <a:r>
            <a:rPr lang="uk-UA" sz="2400" dirty="0" smtClean="0"/>
            <a:t>Відбувалось організаційне оформлення науки.</a:t>
          </a:r>
          <a:endParaRPr lang="uk-UA" sz="2400" dirty="0"/>
        </a:p>
      </dgm:t>
    </dgm:pt>
    <dgm:pt modelId="{E2FFAA6A-9CE5-4828-AC12-6E691965C454}" type="parTrans" cxnId="{27845FC3-E547-4E81-B325-978EDFB73C58}">
      <dgm:prSet/>
      <dgm:spPr/>
      <dgm:t>
        <a:bodyPr/>
        <a:lstStyle/>
        <a:p>
          <a:endParaRPr lang="uk-UA" sz="2400"/>
        </a:p>
      </dgm:t>
    </dgm:pt>
    <dgm:pt modelId="{35F12E0B-A479-4A6A-A2BE-9067E8695F3B}" type="sibTrans" cxnId="{27845FC3-E547-4E81-B325-978EDFB73C58}">
      <dgm:prSet/>
      <dgm:spPr/>
      <dgm:t>
        <a:bodyPr/>
        <a:lstStyle/>
        <a:p>
          <a:endParaRPr lang="uk-UA" sz="2400"/>
        </a:p>
      </dgm:t>
    </dgm:pt>
    <dgm:pt modelId="{243C2122-1069-417A-AB29-18BF950BABEA}">
      <dgm:prSet custT="1"/>
      <dgm:spPr/>
      <dgm:t>
        <a:bodyPr/>
        <a:lstStyle/>
        <a:p>
          <a:pPr rtl="0"/>
          <a:r>
            <a:rPr lang="uk-UA" sz="2400" smtClean="0"/>
            <a:t>Наука в Україні, зокрема гуманітарна, набуває національного забарвлення.</a:t>
          </a:r>
          <a:endParaRPr lang="uk-UA" sz="2400"/>
        </a:p>
      </dgm:t>
    </dgm:pt>
    <dgm:pt modelId="{5AE4C25E-296B-46A7-9299-9BA9107A1FE3}" type="parTrans" cxnId="{A1749460-A75A-4297-8FA6-937F47C5A5BB}">
      <dgm:prSet/>
      <dgm:spPr/>
      <dgm:t>
        <a:bodyPr/>
        <a:lstStyle/>
        <a:p>
          <a:endParaRPr lang="uk-UA" sz="2400"/>
        </a:p>
      </dgm:t>
    </dgm:pt>
    <dgm:pt modelId="{1B5AE67E-F8A9-46A1-861F-21118B48680D}" type="sibTrans" cxnId="{A1749460-A75A-4297-8FA6-937F47C5A5BB}">
      <dgm:prSet/>
      <dgm:spPr/>
      <dgm:t>
        <a:bodyPr/>
        <a:lstStyle/>
        <a:p>
          <a:endParaRPr lang="uk-UA" sz="2400"/>
        </a:p>
      </dgm:t>
    </dgm:pt>
    <dgm:pt modelId="{A3D7D267-AB7E-425F-A917-380DE71F90FE}">
      <dgm:prSet custT="1"/>
      <dgm:spPr/>
      <dgm:t>
        <a:bodyPr/>
        <a:lstStyle/>
        <a:p>
          <a:pPr rtl="0"/>
          <a:r>
            <a:rPr lang="uk-UA" sz="2400" dirty="0" smtClean="0"/>
            <a:t>Наукові дослідження та технічні винаходи в Україні досягають європейських та світових стандартів.</a:t>
          </a:r>
          <a:endParaRPr lang="uk-UA" sz="2400" dirty="0"/>
        </a:p>
      </dgm:t>
    </dgm:pt>
    <dgm:pt modelId="{86AC8AC3-3C4F-43B8-8496-D84DC9A98CD5}" type="parTrans" cxnId="{8EB6748E-95AA-4A73-9499-B911C40D5367}">
      <dgm:prSet/>
      <dgm:spPr/>
      <dgm:t>
        <a:bodyPr/>
        <a:lstStyle/>
        <a:p>
          <a:endParaRPr lang="uk-UA" sz="2400"/>
        </a:p>
      </dgm:t>
    </dgm:pt>
    <dgm:pt modelId="{36AD812B-D388-4FEE-BB80-640A51B0AE83}" type="sibTrans" cxnId="{8EB6748E-95AA-4A73-9499-B911C40D5367}">
      <dgm:prSet/>
      <dgm:spPr/>
      <dgm:t>
        <a:bodyPr/>
        <a:lstStyle/>
        <a:p>
          <a:endParaRPr lang="uk-UA" sz="2400"/>
        </a:p>
      </dgm:t>
    </dgm:pt>
    <dgm:pt modelId="{6C549E9F-E335-4185-9082-DC94F7D0FB5B}">
      <dgm:prSet custT="1"/>
      <dgm:spPr/>
      <dgm:t>
        <a:bodyPr/>
        <a:lstStyle/>
        <a:p>
          <a:pPr rtl="0"/>
          <a:r>
            <a:rPr lang="uk-UA" sz="2400" smtClean="0"/>
            <a:t>Відплив інтелектуальної еліти.</a:t>
          </a:r>
          <a:endParaRPr lang="uk-UA" sz="2400"/>
        </a:p>
      </dgm:t>
    </dgm:pt>
    <dgm:pt modelId="{6DF162BC-E4DB-4347-9CC2-73C8C456AD42}" type="parTrans" cxnId="{46691CFB-BD93-4A51-9D57-97EEFEB4A284}">
      <dgm:prSet/>
      <dgm:spPr/>
      <dgm:t>
        <a:bodyPr/>
        <a:lstStyle/>
        <a:p>
          <a:endParaRPr lang="uk-UA" sz="2400"/>
        </a:p>
      </dgm:t>
    </dgm:pt>
    <dgm:pt modelId="{677EA2E6-3558-4129-915E-D62B9BB37291}" type="sibTrans" cxnId="{46691CFB-BD93-4A51-9D57-97EEFEB4A284}">
      <dgm:prSet/>
      <dgm:spPr/>
      <dgm:t>
        <a:bodyPr/>
        <a:lstStyle/>
        <a:p>
          <a:endParaRPr lang="uk-UA" sz="2400"/>
        </a:p>
      </dgm:t>
    </dgm:pt>
    <dgm:pt modelId="{49AA83F1-B79F-4ACA-8CC6-FB2F32371362}" type="pres">
      <dgm:prSet presAssocID="{B7853B02-AA41-49BC-B7BF-DF3041211F9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43E99DD-4BDC-4F4F-B009-A9AE2FD37FE7}" type="pres">
      <dgm:prSet presAssocID="{7B7FAA0C-587F-46F7-8FEC-E43A9C9B1C2D}" presName="circle1" presStyleLbl="node1" presStyleIdx="0" presStyleCnt="4"/>
      <dgm:spPr/>
    </dgm:pt>
    <dgm:pt modelId="{1F06B172-B1E9-460F-8361-5E21CC48DBB2}" type="pres">
      <dgm:prSet presAssocID="{7B7FAA0C-587F-46F7-8FEC-E43A9C9B1C2D}" presName="space" presStyleCnt="0"/>
      <dgm:spPr/>
    </dgm:pt>
    <dgm:pt modelId="{225ED89E-BB68-4156-BC52-3C7DEE2C1E4F}" type="pres">
      <dgm:prSet presAssocID="{7B7FAA0C-587F-46F7-8FEC-E43A9C9B1C2D}" presName="rect1" presStyleLbl="alignAcc1" presStyleIdx="0" presStyleCnt="4"/>
      <dgm:spPr/>
      <dgm:t>
        <a:bodyPr/>
        <a:lstStyle/>
        <a:p>
          <a:endParaRPr lang="uk-UA"/>
        </a:p>
      </dgm:t>
    </dgm:pt>
    <dgm:pt modelId="{82C5C0ED-2A7C-41E7-8C9A-392C5F71BC09}" type="pres">
      <dgm:prSet presAssocID="{243C2122-1069-417A-AB29-18BF950BABEA}" presName="vertSpace2" presStyleLbl="node1" presStyleIdx="0" presStyleCnt="4"/>
      <dgm:spPr/>
    </dgm:pt>
    <dgm:pt modelId="{9B07D5C7-7503-4ECF-A1F5-BF9D3F8A568D}" type="pres">
      <dgm:prSet presAssocID="{243C2122-1069-417A-AB29-18BF950BABEA}" presName="circle2" presStyleLbl="node1" presStyleIdx="1" presStyleCnt="4"/>
      <dgm:spPr/>
    </dgm:pt>
    <dgm:pt modelId="{195E7667-E1DE-43C0-879C-6F23692A58D0}" type="pres">
      <dgm:prSet presAssocID="{243C2122-1069-417A-AB29-18BF950BABEA}" presName="rect2" presStyleLbl="alignAcc1" presStyleIdx="1" presStyleCnt="4"/>
      <dgm:spPr/>
      <dgm:t>
        <a:bodyPr/>
        <a:lstStyle/>
        <a:p>
          <a:endParaRPr lang="uk-UA"/>
        </a:p>
      </dgm:t>
    </dgm:pt>
    <dgm:pt modelId="{03AE77F7-E68B-41CE-886F-D9DF01B20408}" type="pres">
      <dgm:prSet presAssocID="{A3D7D267-AB7E-425F-A917-380DE71F90FE}" presName="vertSpace3" presStyleLbl="node1" presStyleIdx="1" presStyleCnt="4"/>
      <dgm:spPr/>
    </dgm:pt>
    <dgm:pt modelId="{11D388A7-45A3-4202-9A04-EC3DCE64EFA9}" type="pres">
      <dgm:prSet presAssocID="{A3D7D267-AB7E-425F-A917-380DE71F90FE}" presName="circle3" presStyleLbl="node1" presStyleIdx="2" presStyleCnt="4"/>
      <dgm:spPr/>
    </dgm:pt>
    <dgm:pt modelId="{4678BCD4-1BF8-43BC-A4B0-2245B4C950D5}" type="pres">
      <dgm:prSet presAssocID="{A3D7D267-AB7E-425F-A917-380DE71F90FE}" presName="rect3" presStyleLbl="alignAcc1" presStyleIdx="2" presStyleCnt="4"/>
      <dgm:spPr/>
      <dgm:t>
        <a:bodyPr/>
        <a:lstStyle/>
        <a:p>
          <a:endParaRPr lang="uk-UA"/>
        </a:p>
      </dgm:t>
    </dgm:pt>
    <dgm:pt modelId="{36995BAA-0EF4-4A80-9481-11BAA75C76A1}" type="pres">
      <dgm:prSet presAssocID="{6C549E9F-E335-4185-9082-DC94F7D0FB5B}" presName="vertSpace4" presStyleLbl="node1" presStyleIdx="2" presStyleCnt="4"/>
      <dgm:spPr/>
    </dgm:pt>
    <dgm:pt modelId="{F0120D84-19BA-482D-919E-5EE761229D85}" type="pres">
      <dgm:prSet presAssocID="{6C549E9F-E335-4185-9082-DC94F7D0FB5B}" presName="circle4" presStyleLbl="node1" presStyleIdx="3" presStyleCnt="4"/>
      <dgm:spPr/>
    </dgm:pt>
    <dgm:pt modelId="{18DAFC49-09E3-428F-868C-7D7D5135F8CA}" type="pres">
      <dgm:prSet presAssocID="{6C549E9F-E335-4185-9082-DC94F7D0FB5B}" presName="rect4" presStyleLbl="alignAcc1" presStyleIdx="3" presStyleCnt="4"/>
      <dgm:spPr/>
      <dgm:t>
        <a:bodyPr/>
        <a:lstStyle/>
        <a:p>
          <a:endParaRPr lang="uk-UA"/>
        </a:p>
      </dgm:t>
    </dgm:pt>
    <dgm:pt modelId="{C0AB299D-398A-4702-AE4A-1B36ACA615F2}" type="pres">
      <dgm:prSet presAssocID="{7B7FAA0C-587F-46F7-8FEC-E43A9C9B1C2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568DCD-AD45-4147-9F88-12A229D0C8A0}" type="pres">
      <dgm:prSet presAssocID="{243C2122-1069-417A-AB29-18BF950BABEA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A42E64-A89B-4CC4-8A90-BB84E71888CB}" type="pres">
      <dgm:prSet presAssocID="{A3D7D267-AB7E-425F-A917-380DE71F90FE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A53E9D-5F5C-470B-A8A4-18EF14C198B3}" type="pres">
      <dgm:prSet presAssocID="{6C549E9F-E335-4185-9082-DC94F7D0FB5B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102D62D-338F-486E-9E17-238FFD496B6A}" type="presOf" srcId="{6C549E9F-E335-4185-9082-DC94F7D0FB5B}" destId="{58A53E9D-5F5C-470B-A8A4-18EF14C198B3}" srcOrd="1" destOrd="0" presId="urn:microsoft.com/office/officeart/2005/8/layout/target3"/>
    <dgm:cxn modelId="{8EB6748E-95AA-4A73-9499-B911C40D5367}" srcId="{B7853B02-AA41-49BC-B7BF-DF3041211F94}" destId="{A3D7D267-AB7E-425F-A917-380DE71F90FE}" srcOrd="2" destOrd="0" parTransId="{86AC8AC3-3C4F-43B8-8496-D84DC9A98CD5}" sibTransId="{36AD812B-D388-4FEE-BB80-640A51B0AE83}"/>
    <dgm:cxn modelId="{27845FC3-E547-4E81-B325-978EDFB73C58}" srcId="{B7853B02-AA41-49BC-B7BF-DF3041211F94}" destId="{7B7FAA0C-587F-46F7-8FEC-E43A9C9B1C2D}" srcOrd="0" destOrd="0" parTransId="{E2FFAA6A-9CE5-4828-AC12-6E691965C454}" sibTransId="{35F12E0B-A479-4A6A-A2BE-9067E8695F3B}"/>
    <dgm:cxn modelId="{A1749460-A75A-4297-8FA6-937F47C5A5BB}" srcId="{B7853B02-AA41-49BC-B7BF-DF3041211F94}" destId="{243C2122-1069-417A-AB29-18BF950BABEA}" srcOrd="1" destOrd="0" parTransId="{5AE4C25E-296B-46A7-9299-9BA9107A1FE3}" sibTransId="{1B5AE67E-F8A9-46A1-861F-21118B48680D}"/>
    <dgm:cxn modelId="{BA3B7A7A-6F73-4F42-8786-7C754E9A3C36}" type="presOf" srcId="{7B7FAA0C-587F-46F7-8FEC-E43A9C9B1C2D}" destId="{C0AB299D-398A-4702-AE4A-1B36ACA615F2}" srcOrd="1" destOrd="0" presId="urn:microsoft.com/office/officeart/2005/8/layout/target3"/>
    <dgm:cxn modelId="{B329437E-541B-48D0-AEDA-21E81CF98DBC}" type="presOf" srcId="{6C549E9F-E335-4185-9082-DC94F7D0FB5B}" destId="{18DAFC49-09E3-428F-868C-7D7D5135F8CA}" srcOrd="0" destOrd="0" presId="urn:microsoft.com/office/officeart/2005/8/layout/target3"/>
    <dgm:cxn modelId="{386568EE-176C-4D03-8B3A-105635D484BD}" type="presOf" srcId="{A3D7D267-AB7E-425F-A917-380DE71F90FE}" destId="{20A42E64-A89B-4CC4-8A90-BB84E71888CB}" srcOrd="1" destOrd="0" presId="urn:microsoft.com/office/officeart/2005/8/layout/target3"/>
    <dgm:cxn modelId="{46691CFB-BD93-4A51-9D57-97EEFEB4A284}" srcId="{B7853B02-AA41-49BC-B7BF-DF3041211F94}" destId="{6C549E9F-E335-4185-9082-DC94F7D0FB5B}" srcOrd="3" destOrd="0" parTransId="{6DF162BC-E4DB-4347-9CC2-73C8C456AD42}" sibTransId="{677EA2E6-3558-4129-915E-D62B9BB37291}"/>
    <dgm:cxn modelId="{E57B2FBC-DD9A-48C3-AA35-5583A74800A7}" type="presOf" srcId="{243C2122-1069-417A-AB29-18BF950BABEA}" destId="{195E7667-E1DE-43C0-879C-6F23692A58D0}" srcOrd="0" destOrd="0" presId="urn:microsoft.com/office/officeart/2005/8/layout/target3"/>
    <dgm:cxn modelId="{BB1522CE-8555-4CC1-9258-04B25FC4329E}" type="presOf" srcId="{7B7FAA0C-587F-46F7-8FEC-E43A9C9B1C2D}" destId="{225ED89E-BB68-4156-BC52-3C7DEE2C1E4F}" srcOrd="0" destOrd="0" presId="urn:microsoft.com/office/officeart/2005/8/layout/target3"/>
    <dgm:cxn modelId="{4D3A6E60-CAEA-443B-A6DC-6B3722D7BAD5}" type="presOf" srcId="{A3D7D267-AB7E-425F-A917-380DE71F90FE}" destId="{4678BCD4-1BF8-43BC-A4B0-2245B4C950D5}" srcOrd="0" destOrd="0" presId="urn:microsoft.com/office/officeart/2005/8/layout/target3"/>
    <dgm:cxn modelId="{0D6E37A3-74C2-4E67-AF31-B0CCA3568FE2}" type="presOf" srcId="{B7853B02-AA41-49BC-B7BF-DF3041211F94}" destId="{49AA83F1-B79F-4ACA-8CC6-FB2F32371362}" srcOrd="0" destOrd="0" presId="urn:microsoft.com/office/officeart/2005/8/layout/target3"/>
    <dgm:cxn modelId="{6FC2BC95-97B0-4F19-A1D3-338F028C7726}" type="presOf" srcId="{243C2122-1069-417A-AB29-18BF950BABEA}" destId="{E0568DCD-AD45-4147-9F88-12A229D0C8A0}" srcOrd="1" destOrd="0" presId="urn:microsoft.com/office/officeart/2005/8/layout/target3"/>
    <dgm:cxn modelId="{76F156D4-8E4F-4A2C-B89C-5CB061CBD93E}" type="presParOf" srcId="{49AA83F1-B79F-4ACA-8CC6-FB2F32371362}" destId="{043E99DD-4BDC-4F4F-B009-A9AE2FD37FE7}" srcOrd="0" destOrd="0" presId="urn:microsoft.com/office/officeart/2005/8/layout/target3"/>
    <dgm:cxn modelId="{153A6FA8-659B-490B-A367-852A6AE9FBC8}" type="presParOf" srcId="{49AA83F1-B79F-4ACA-8CC6-FB2F32371362}" destId="{1F06B172-B1E9-460F-8361-5E21CC48DBB2}" srcOrd="1" destOrd="0" presId="urn:microsoft.com/office/officeart/2005/8/layout/target3"/>
    <dgm:cxn modelId="{92BBA632-20C5-4367-A189-EAA08891F238}" type="presParOf" srcId="{49AA83F1-B79F-4ACA-8CC6-FB2F32371362}" destId="{225ED89E-BB68-4156-BC52-3C7DEE2C1E4F}" srcOrd="2" destOrd="0" presId="urn:microsoft.com/office/officeart/2005/8/layout/target3"/>
    <dgm:cxn modelId="{2A6DA68A-DAAE-4F83-B4EF-1711B9319D4A}" type="presParOf" srcId="{49AA83F1-B79F-4ACA-8CC6-FB2F32371362}" destId="{82C5C0ED-2A7C-41E7-8C9A-392C5F71BC09}" srcOrd="3" destOrd="0" presId="urn:microsoft.com/office/officeart/2005/8/layout/target3"/>
    <dgm:cxn modelId="{976A95F2-F88C-45DB-89AE-03CDCCFEF6B4}" type="presParOf" srcId="{49AA83F1-B79F-4ACA-8CC6-FB2F32371362}" destId="{9B07D5C7-7503-4ECF-A1F5-BF9D3F8A568D}" srcOrd="4" destOrd="0" presId="urn:microsoft.com/office/officeart/2005/8/layout/target3"/>
    <dgm:cxn modelId="{E27A2875-3EFF-4482-ADE7-18C4945F96A5}" type="presParOf" srcId="{49AA83F1-B79F-4ACA-8CC6-FB2F32371362}" destId="{195E7667-E1DE-43C0-879C-6F23692A58D0}" srcOrd="5" destOrd="0" presId="urn:microsoft.com/office/officeart/2005/8/layout/target3"/>
    <dgm:cxn modelId="{CB899F6A-7470-44BB-8553-81656EE15DEA}" type="presParOf" srcId="{49AA83F1-B79F-4ACA-8CC6-FB2F32371362}" destId="{03AE77F7-E68B-41CE-886F-D9DF01B20408}" srcOrd="6" destOrd="0" presId="urn:microsoft.com/office/officeart/2005/8/layout/target3"/>
    <dgm:cxn modelId="{1DBD5C38-94D1-4ACB-9CC2-2302F3A5C66E}" type="presParOf" srcId="{49AA83F1-B79F-4ACA-8CC6-FB2F32371362}" destId="{11D388A7-45A3-4202-9A04-EC3DCE64EFA9}" srcOrd="7" destOrd="0" presId="urn:microsoft.com/office/officeart/2005/8/layout/target3"/>
    <dgm:cxn modelId="{4FBDB801-0A6E-4B62-A9AA-60686A3015DE}" type="presParOf" srcId="{49AA83F1-B79F-4ACA-8CC6-FB2F32371362}" destId="{4678BCD4-1BF8-43BC-A4B0-2245B4C950D5}" srcOrd="8" destOrd="0" presId="urn:microsoft.com/office/officeart/2005/8/layout/target3"/>
    <dgm:cxn modelId="{B6A99422-1300-4F68-80D6-1627E97DA40E}" type="presParOf" srcId="{49AA83F1-B79F-4ACA-8CC6-FB2F32371362}" destId="{36995BAA-0EF4-4A80-9481-11BAA75C76A1}" srcOrd="9" destOrd="0" presId="urn:microsoft.com/office/officeart/2005/8/layout/target3"/>
    <dgm:cxn modelId="{68B87A0E-9DE5-4CE9-8CDC-90DB152EF2E3}" type="presParOf" srcId="{49AA83F1-B79F-4ACA-8CC6-FB2F32371362}" destId="{F0120D84-19BA-482D-919E-5EE761229D85}" srcOrd="10" destOrd="0" presId="urn:microsoft.com/office/officeart/2005/8/layout/target3"/>
    <dgm:cxn modelId="{737EC5B6-49CD-4E57-BDBD-EBF0D63B418E}" type="presParOf" srcId="{49AA83F1-B79F-4ACA-8CC6-FB2F32371362}" destId="{18DAFC49-09E3-428F-868C-7D7D5135F8CA}" srcOrd="11" destOrd="0" presId="urn:microsoft.com/office/officeart/2005/8/layout/target3"/>
    <dgm:cxn modelId="{390040D3-A87A-458A-B71E-D3FCC4AAB90B}" type="presParOf" srcId="{49AA83F1-B79F-4ACA-8CC6-FB2F32371362}" destId="{C0AB299D-398A-4702-AE4A-1B36ACA615F2}" srcOrd="12" destOrd="0" presId="urn:microsoft.com/office/officeart/2005/8/layout/target3"/>
    <dgm:cxn modelId="{FEE6B641-FE75-4DDA-908C-42FB7EB5817D}" type="presParOf" srcId="{49AA83F1-B79F-4ACA-8CC6-FB2F32371362}" destId="{E0568DCD-AD45-4147-9F88-12A229D0C8A0}" srcOrd="13" destOrd="0" presId="urn:microsoft.com/office/officeart/2005/8/layout/target3"/>
    <dgm:cxn modelId="{7C8EFF8F-B958-4787-8EF6-B13D7A342C9B}" type="presParOf" srcId="{49AA83F1-B79F-4ACA-8CC6-FB2F32371362}" destId="{20A42E64-A89B-4CC4-8A90-BB84E71888CB}" srcOrd="14" destOrd="0" presId="urn:microsoft.com/office/officeart/2005/8/layout/target3"/>
    <dgm:cxn modelId="{90A03B6C-380B-451F-87C8-D67F3F60791C}" type="presParOf" srcId="{49AA83F1-B79F-4ACA-8CC6-FB2F32371362}" destId="{58A53E9D-5F5C-470B-A8A4-18EF14C198B3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2B8AE0-5F93-4BD1-8F7C-ADD64A2B0948}" type="doc">
      <dgm:prSet loTypeId="urn:microsoft.com/office/officeart/2005/8/layout/balance1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8E5A60AB-1798-47F4-91BB-7D226E47FB72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dirty="0" smtClean="0">
              <a:solidFill>
                <a:schemeClr val="bg1">
                  <a:lumMod val="10000"/>
                </a:schemeClr>
              </a:solidFill>
            </a:rPr>
            <a:t>Природничі науки</a:t>
          </a:r>
          <a:endParaRPr lang="uk-UA" sz="2400" dirty="0">
            <a:solidFill>
              <a:schemeClr val="bg1">
                <a:lumMod val="10000"/>
              </a:schemeClr>
            </a:solidFill>
          </a:endParaRPr>
        </a:p>
      </dgm:t>
    </dgm:pt>
    <dgm:pt modelId="{D3FC1A72-72F4-4F18-A93F-672CEF3104F8}" type="parTrans" cxnId="{42B7D3E7-056D-457C-A8EC-4A1182C19281}">
      <dgm:prSet/>
      <dgm:spPr/>
      <dgm:t>
        <a:bodyPr/>
        <a:lstStyle/>
        <a:p>
          <a:endParaRPr lang="uk-UA">
            <a:solidFill>
              <a:schemeClr val="bg1">
                <a:lumMod val="10000"/>
              </a:schemeClr>
            </a:solidFill>
          </a:endParaRPr>
        </a:p>
      </dgm:t>
    </dgm:pt>
    <dgm:pt modelId="{9AE1A5B9-62DD-46CA-9035-C2972FEB9FA4}" type="sibTrans" cxnId="{42B7D3E7-056D-457C-A8EC-4A1182C19281}">
      <dgm:prSet/>
      <dgm:spPr/>
      <dgm:t>
        <a:bodyPr/>
        <a:lstStyle/>
        <a:p>
          <a:endParaRPr lang="uk-UA">
            <a:solidFill>
              <a:schemeClr val="bg1">
                <a:lumMod val="10000"/>
              </a:schemeClr>
            </a:solidFill>
          </a:endParaRPr>
        </a:p>
      </dgm:t>
    </dgm:pt>
    <dgm:pt modelId="{EC462336-4489-4E0B-A591-CDD32B723F91}">
      <dgm:prSet phldrT="[Текст]" custT="1"/>
      <dgm:spPr/>
      <dgm:t>
        <a:bodyPr/>
        <a:lstStyle/>
        <a:p>
          <a:r>
            <a:rPr lang="uk-UA" sz="2400" dirty="0" err="1" smtClean="0">
              <a:solidFill>
                <a:schemeClr val="bg1">
                  <a:lumMod val="10000"/>
                </a:schemeClr>
              </a:solidFill>
            </a:rPr>
            <a:t>Мовознав-ство</a:t>
          </a:r>
          <a:r>
            <a:rPr lang="uk-UA" sz="2000" dirty="0" smtClean="0">
              <a:solidFill>
                <a:schemeClr val="bg1">
                  <a:lumMod val="10000"/>
                </a:schemeClr>
              </a:solidFill>
            </a:rPr>
            <a:t> </a:t>
          </a:r>
          <a:endParaRPr lang="uk-UA" sz="2000" dirty="0">
            <a:solidFill>
              <a:schemeClr val="bg1">
                <a:lumMod val="10000"/>
              </a:schemeClr>
            </a:solidFill>
          </a:endParaRPr>
        </a:p>
      </dgm:t>
    </dgm:pt>
    <dgm:pt modelId="{69F21F3A-1AF3-476D-A274-D3BFB2E7B62D}" type="parTrans" cxnId="{6AABF209-DB52-428F-8D9C-319A8E840CD6}">
      <dgm:prSet/>
      <dgm:spPr/>
      <dgm:t>
        <a:bodyPr/>
        <a:lstStyle/>
        <a:p>
          <a:endParaRPr lang="uk-UA">
            <a:solidFill>
              <a:schemeClr val="bg1">
                <a:lumMod val="10000"/>
              </a:schemeClr>
            </a:solidFill>
          </a:endParaRPr>
        </a:p>
      </dgm:t>
    </dgm:pt>
    <dgm:pt modelId="{568C482A-59B8-4FBD-ABC2-A80D1450A716}" type="sibTrans" cxnId="{6AABF209-DB52-428F-8D9C-319A8E840CD6}">
      <dgm:prSet/>
      <dgm:spPr/>
      <dgm:t>
        <a:bodyPr/>
        <a:lstStyle/>
        <a:p>
          <a:endParaRPr lang="uk-UA">
            <a:solidFill>
              <a:schemeClr val="bg1">
                <a:lumMod val="10000"/>
              </a:schemeClr>
            </a:solidFill>
          </a:endParaRPr>
        </a:p>
      </dgm:t>
    </dgm:pt>
    <dgm:pt modelId="{D45C9AB5-B058-4C87-AEEF-7939F88B187D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sz="2400" dirty="0" smtClean="0">
              <a:solidFill>
                <a:schemeClr val="bg1">
                  <a:lumMod val="10000"/>
                </a:schemeClr>
              </a:solidFill>
            </a:rPr>
            <a:t>Історія</a:t>
          </a:r>
          <a:r>
            <a:rPr lang="uk-UA" sz="2000" dirty="0" smtClean="0">
              <a:solidFill>
                <a:schemeClr val="bg1">
                  <a:lumMod val="10000"/>
                </a:schemeClr>
              </a:solidFill>
            </a:rPr>
            <a:t> </a:t>
          </a:r>
          <a:endParaRPr lang="uk-UA" sz="2000" dirty="0">
            <a:solidFill>
              <a:schemeClr val="bg1">
                <a:lumMod val="10000"/>
              </a:schemeClr>
            </a:solidFill>
          </a:endParaRPr>
        </a:p>
      </dgm:t>
    </dgm:pt>
    <dgm:pt modelId="{8F732872-67DC-4CD4-85D7-95AE13F75D9F}" type="parTrans" cxnId="{5F75FE6D-1AEB-4860-B13F-EC9016C01D64}">
      <dgm:prSet/>
      <dgm:spPr/>
      <dgm:t>
        <a:bodyPr/>
        <a:lstStyle/>
        <a:p>
          <a:endParaRPr lang="uk-UA">
            <a:solidFill>
              <a:schemeClr val="bg1">
                <a:lumMod val="10000"/>
              </a:schemeClr>
            </a:solidFill>
          </a:endParaRPr>
        </a:p>
      </dgm:t>
    </dgm:pt>
    <dgm:pt modelId="{60D578B0-A8CA-4F7F-931A-B5E9872737D9}" type="sibTrans" cxnId="{5F75FE6D-1AEB-4860-B13F-EC9016C01D64}">
      <dgm:prSet/>
      <dgm:spPr/>
      <dgm:t>
        <a:bodyPr/>
        <a:lstStyle/>
        <a:p>
          <a:endParaRPr lang="uk-UA">
            <a:solidFill>
              <a:schemeClr val="bg1">
                <a:lumMod val="10000"/>
              </a:schemeClr>
            </a:solidFill>
          </a:endParaRPr>
        </a:p>
      </dgm:t>
    </dgm:pt>
    <dgm:pt modelId="{EC98E017-68BD-4248-963B-A4FCEF7AF48B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dirty="0" err="1" smtClean="0">
              <a:solidFill>
                <a:schemeClr val="bg1">
                  <a:lumMod val="10000"/>
                </a:schemeClr>
              </a:solidFill>
            </a:rPr>
            <a:t>Літакобуду-вання</a:t>
          </a:r>
          <a:r>
            <a:rPr lang="uk-UA" sz="2000" dirty="0" smtClean="0">
              <a:solidFill>
                <a:schemeClr val="bg1">
                  <a:lumMod val="10000"/>
                </a:schemeClr>
              </a:solidFill>
            </a:rPr>
            <a:t>, </a:t>
          </a:r>
          <a:r>
            <a:rPr lang="uk-UA" sz="2000" dirty="0" err="1" smtClean="0">
              <a:solidFill>
                <a:schemeClr val="bg1">
                  <a:lumMod val="10000"/>
                </a:schemeClr>
              </a:solidFill>
            </a:rPr>
            <a:t>по-вітроплаван-ня</a:t>
          </a:r>
          <a:endParaRPr lang="uk-UA" sz="2000" dirty="0">
            <a:solidFill>
              <a:schemeClr val="bg1">
                <a:lumMod val="10000"/>
              </a:schemeClr>
            </a:solidFill>
          </a:endParaRPr>
        </a:p>
      </dgm:t>
    </dgm:pt>
    <dgm:pt modelId="{89442AA9-EFD0-4E0A-9D6F-DF79A27E7DED}" type="parTrans" cxnId="{F12C4B27-8668-40DF-A0C7-7BBF2DEFF7D6}">
      <dgm:prSet/>
      <dgm:spPr/>
      <dgm:t>
        <a:bodyPr/>
        <a:lstStyle/>
        <a:p>
          <a:endParaRPr lang="uk-UA">
            <a:solidFill>
              <a:schemeClr val="bg1">
                <a:lumMod val="10000"/>
              </a:schemeClr>
            </a:solidFill>
          </a:endParaRPr>
        </a:p>
      </dgm:t>
    </dgm:pt>
    <dgm:pt modelId="{80A28783-36B6-4054-B966-6D4CFA8755A3}" type="sibTrans" cxnId="{F12C4B27-8668-40DF-A0C7-7BBF2DEFF7D6}">
      <dgm:prSet/>
      <dgm:spPr/>
      <dgm:t>
        <a:bodyPr/>
        <a:lstStyle/>
        <a:p>
          <a:endParaRPr lang="uk-UA">
            <a:solidFill>
              <a:schemeClr val="bg1">
                <a:lumMod val="10000"/>
              </a:schemeClr>
            </a:solidFill>
          </a:endParaRPr>
        </a:p>
      </dgm:t>
    </dgm:pt>
    <dgm:pt modelId="{D394C591-C245-4CD3-9CC7-D0A96885CF9F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bg1">
                  <a:lumMod val="10000"/>
                </a:schemeClr>
              </a:solidFill>
            </a:rPr>
            <a:t>Філософія</a:t>
          </a:r>
          <a:r>
            <a:rPr lang="uk-UA" sz="2000" dirty="0" smtClean="0">
              <a:solidFill>
                <a:schemeClr val="bg1">
                  <a:lumMod val="10000"/>
                </a:schemeClr>
              </a:solidFill>
            </a:rPr>
            <a:t> </a:t>
          </a:r>
          <a:endParaRPr lang="uk-UA" sz="2000" dirty="0">
            <a:solidFill>
              <a:schemeClr val="bg1">
                <a:lumMod val="10000"/>
              </a:schemeClr>
            </a:solidFill>
          </a:endParaRPr>
        </a:p>
      </dgm:t>
    </dgm:pt>
    <dgm:pt modelId="{54B9D1B8-956A-430A-9BCE-38DC43D8B40C}" type="parTrans" cxnId="{AE646644-D71D-46B2-A670-C44D5CC2821F}">
      <dgm:prSet/>
      <dgm:spPr/>
      <dgm:t>
        <a:bodyPr/>
        <a:lstStyle/>
        <a:p>
          <a:endParaRPr lang="uk-UA">
            <a:solidFill>
              <a:schemeClr val="bg1">
                <a:lumMod val="10000"/>
              </a:schemeClr>
            </a:solidFill>
          </a:endParaRPr>
        </a:p>
      </dgm:t>
    </dgm:pt>
    <dgm:pt modelId="{C8285FBF-7C5A-4699-84C5-7AD2BDC2DF32}" type="sibTrans" cxnId="{AE646644-D71D-46B2-A670-C44D5CC2821F}">
      <dgm:prSet/>
      <dgm:spPr/>
      <dgm:t>
        <a:bodyPr/>
        <a:lstStyle/>
        <a:p>
          <a:endParaRPr lang="uk-UA">
            <a:solidFill>
              <a:schemeClr val="bg1">
                <a:lumMod val="10000"/>
              </a:schemeClr>
            </a:solidFill>
          </a:endParaRPr>
        </a:p>
      </dgm:t>
    </dgm:pt>
    <dgm:pt modelId="{CA641347-33A4-4F14-B210-B9BE1CD8C35A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bg1">
                  <a:lumMod val="10000"/>
                </a:schemeClr>
              </a:solidFill>
            </a:rPr>
            <a:t>Географія</a:t>
          </a:r>
          <a:r>
            <a:rPr lang="uk-UA" sz="2000" dirty="0" smtClean="0">
              <a:solidFill>
                <a:schemeClr val="bg1">
                  <a:lumMod val="10000"/>
                </a:schemeClr>
              </a:solidFill>
            </a:rPr>
            <a:t> </a:t>
          </a:r>
          <a:endParaRPr lang="uk-UA" sz="2000" dirty="0">
            <a:solidFill>
              <a:schemeClr val="bg1">
                <a:lumMod val="10000"/>
              </a:schemeClr>
            </a:solidFill>
          </a:endParaRPr>
        </a:p>
      </dgm:t>
    </dgm:pt>
    <dgm:pt modelId="{154C1524-1DFD-4E95-A3A2-E5A4952AA587}" type="parTrans" cxnId="{D6D56E22-FCDE-4081-8BBF-DABFEEE146EC}">
      <dgm:prSet/>
      <dgm:spPr/>
      <dgm:t>
        <a:bodyPr/>
        <a:lstStyle/>
        <a:p>
          <a:endParaRPr lang="uk-UA">
            <a:solidFill>
              <a:schemeClr val="bg1">
                <a:lumMod val="10000"/>
              </a:schemeClr>
            </a:solidFill>
          </a:endParaRPr>
        </a:p>
      </dgm:t>
    </dgm:pt>
    <dgm:pt modelId="{18ABDCC6-26C2-4516-B1A7-D704198ED7D9}" type="sibTrans" cxnId="{D6D56E22-FCDE-4081-8BBF-DABFEEE146EC}">
      <dgm:prSet/>
      <dgm:spPr/>
      <dgm:t>
        <a:bodyPr/>
        <a:lstStyle/>
        <a:p>
          <a:endParaRPr lang="uk-UA">
            <a:solidFill>
              <a:schemeClr val="bg1">
                <a:lumMod val="10000"/>
              </a:schemeClr>
            </a:solidFill>
          </a:endParaRPr>
        </a:p>
      </dgm:t>
    </dgm:pt>
    <dgm:pt modelId="{E199B270-589F-4CA9-921C-3F86276B3887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bg1">
                  <a:lumMod val="10000"/>
                </a:schemeClr>
              </a:solidFill>
            </a:rPr>
            <a:t>Медицина, біохімія</a:t>
          </a:r>
          <a:endParaRPr lang="uk-UA" sz="2400" dirty="0">
            <a:solidFill>
              <a:schemeClr val="bg1">
                <a:lumMod val="10000"/>
              </a:schemeClr>
            </a:solidFill>
          </a:endParaRPr>
        </a:p>
      </dgm:t>
    </dgm:pt>
    <dgm:pt modelId="{132A60C4-7C18-4EAA-AF40-812C6F350071}" type="parTrans" cxnId="{C32F2221-72A9-4AA2-9789-2417901F14E2}">
      <dgm:prSet/>
      <dgm:spPr/>
      <dgm:t>
        <a:bodyPr/>
        <a:lstStyle/>
        <a:p>
          <a:endParaRPr lang="uk-UA">
            <a:solidFill>
              <a:schemeClr val="bg1">
                <a:lumMod val="10000"/>
              </a:schemeClr>
            </a:solidFill>
          </a:endParaRPr>
        </a:p>
      </dgm:t>
    </dgm:pt>
    <dgm:pt modelId="{BA55BFB6-30AF-4216-8088-896D63D35C30}" type="sibTrans" cxnId="{C32F2221-72A9-4AA2-9789-2417901F14E2}">
      <dgm:prSet/>
      <dgm:spPr/>
      <dgm:t>
        <a:bodyPr/>
        <a:lstStyle/>
        <a:p>
          <a:endParaRPr lang="uk-UA">
            <a:solidFill>
              <a:schemeClr val="bg1">
                <a:lumMod val="10000"/>
              </a:schemeClr>
            </a:solidFill>
          </a:endParaRPr>
        </a:p>
      </dgm:t>
    </dgm:pt>
    <dgm:pt modelId="{1906D7B4-BE2C-4A18-9E24-6708EB19293F}" type="pres">
      <dgm:prSet presAssocID="{8C2B8AE0-5F93-4BD1-8F7C-ADD64A2B0948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398C28E-EED6-457E-AC4F-DD5432B2C3BA}" type="pres">
      <dgm:prSet presAssocID="{8C2B8AE0-5F93-4BD1-8F7C-ADD64A2B0948}" presName="dummyMaxCanvas" presStyleCnt="0"/>
      <dgm:spPr/>
    </dgm:pt>
    <dgm:pt modelId="{29BBA6FA-679D-48C9-B514-32D519B63552}" type="pres">
      <dgm:prSet presAssocID="{8C2B8AE0-5F93-4BD1-8F7C-ADD64A2B0948}" presName="parentComposite" presStyleCnt="0"/>
      <dgm:spPr/>
    </dgm:pt>
    <dgm:pt modelId="{179C4046-CD74-496A-975D-4ECBB9B49ECB}" type="pres">
      <dgm:prSet presAssocID="{8C2B8AE0-5F93-4BD1-8F7C-ADD64A2B0948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uk-UA"/>
        </a:p>
      </dgm:t>
    </dgm:pt>
    <dgm:pt modelId="{B7D74845-9AF8-4585-852F-0D139814679D}" type="pres">
      <dgm:prSet presAssocID="{8C2B8AE0-5F93-4BD1-8F7C-ADD64A2B0948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uk-UA"/>
        </a:p>
      </dgm:t>
    </dgm:pt>
    <dgm:pt modelId="{CF787546-0479-48D8-92E4-837242F39E26}" type="pres">
      <dgm:prSet presAssocID="{8C2B8AE0-5F93-4BD1-8F7C-ADD64A2B0948}" presName="childrenComposite" presStyleCnt="0"/>
      <dgm:spPr/>
    </dgm:pt>
    <dgm:pt modelId="{C1DD6655-B529-4424-939A-24F0871622FA}" type="pres">
      <dgm:prSet presAssocID="{8C2B8AE0-5F93-4BD1-8F7C-ADD64A2B0948}" presName="dummyMaxCanvas_ChildArea" presStyleCnt="0"/>
      <dgm:spPr/>
    </dgm:pt>
    <dgm:pt modelId="{1FA83C90-4646-4BA2-B2C0-57DF37DEA9DC}" type="pres">
      <dgm:prSet presAssocID="{8C2B8AE0-5F93-4BD1-8F7C-ADD64A2B0948}" presName="fulcrum" presStyleLbl="alignAccFollowNode1" presStyleIdx="2" presStyleCnt="4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/>
        </a:p>
      </dgm:t>
    </dgm:pt>
    <dgm:pt modelId="{161F1EF3-4969-4B2D-B6B8-1105A85EDA59}" type="pres">
      <dgm:prSet presAssocID="{8C2B8AE0-5F93-4BD1-8F7C-ADD64A2B0948}" presName="balance_23" presStyleLbl="alignAccFollowNode1" presStyleIdx="3" presStyleCnt="4">
        <dgm:presLayoutVars>
          <dgm:bulletEnabled val="1"/>
        </dgm:presLayoutVars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/>
        </a:p>
      </dgm:t>
    </dgm:pt>
    <dgm:pt modelId="{B632726F-48B9-473E-9B41-B7AD4CBADC37}" type="pres">
      <dgm:prSet presAssocID="{8C2B8AE0-5F93-4BD1-8F7C-ADD64A2B0948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6CAD9E-8BBF-441B-8313-DDE535001899}" type="pres">
      <dgm:prSet presAssocID="{8C2B8AE0-5F93-4BD1-8F7C-ADD64A2B0948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3D8CD6-9D09-4349-8C23-CE0F6CE8F935}" type="pres">
      <dgm:prSet presAssocID="{8C2B8AE0-5F93-4BD1-8F7C-ADD64A2B0948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2EC9B9-F759-449C-B8B4-D7AD7521D2A8}" type="pres">
      <dgm:prSet presAssocID="{8C2B8AE0-5F93-4BD1-8F7C-ADD64A2B0948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CB2E8B-EFAC-4ABC-A724-DFF8F96726FA}" type="pres">
      <dgm:prSet presAssocID="{8C2B8AE0-5F93-4BD1-8F7C-ADD64A2B0948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43DAAB6-C0A6-44DC-8BCB-163B48C67797}" type="presOf" srcId="{E199B270-589F-4CA9-921C-3F86276B3887}" destId="{DA3D8CD6-9D09-4349-8C23-CE0F6CE8F935}" srcOrd="0" destOrd="0" presId="urn:microsoft.com/office/officeart/2005/8/layout/balance1"/>
    <dgm:cxn modelId="{C32F2221-72A9-4AA2-9789-2417901F14E2}" srcId="{EC98E017-68BD-4248-963B-A4FCEF7AF48B}" destId="{E199B270-589F-4CA9-921C-3F86276B3887}" srcOrd="2" destOrd="0" parTransId="{132A60C4-7C18-4EAA-AF40-812C6F350071}" sibTransId="{BA55BFB6-30AF-4216-8088-896D63D35C30}"/>
    <dgm:cxn modelId="{5F75FE6D-1AEB-4860-B13F-EC9016C01D64}" srcId="{8E5A60AB-1798-47F4-91BB-7D226E47FB72}" destId="{D45C9AB5-B058-4C87-AEEF-7939F88B187D}" srcOrd="1" destOrd="0" parTransId="{8F732872-67DC-4CD4-85D7-95AE13F75D9F}" sibTransId="{60D578B0-A8CA-4F7F-931A-B5E9872737D9}"/>
    <dgm:cxn modelId="{F213C5FD-AFCD-4845-8DFE-A3259776928F}" type="presOf" srcId="{EC98E017-68BD-4248-963B-A4FCEF7AF48B}" destId="{B7D74845-9AF8-4585-852F-0D139814679D}" srcOrd="0" destOrd="0" presId="urn:microsoft.com/office/officeart/2005/8/layout/balance1"/>
    <dgm:cxn modelId="{CFF5C0D7-0286-401A-B25F-7D09E1F09AD6}" type="presOf" srcId="{EC462336-4489-4E0B-A591-CDD32B723F91}" destId="{062EC9B9-F759-449C-B8B4-D7AD7521D2A8}" srcOrd="0" destOrd="0" presId="urn:microsoft.com/office/officeart/2005/8/layout/balance1"/>
    <dgm:cxn modelId="{6AABF209-DB52-428F-8D9C-319A8E840CD6}" srcId="{8E5A60AB-1798-47F4-91BB-7D226E47FB72}" destId="{EC462336-4489-4E0B-A591-CDD32B723F91}" srcOrd="0" destOrd="0" parTransId="{69F21F3A-1AF3-476D-A274-D3BFB2E7B62D}" sibTransId="{568C482A-59B8-4FBD-ABC2-A80D1450A716}"/>
    <dgm:cxn modelId="{767B2233-BCFA-4B33-9092-EFE25DB4EAD2}" type="presOf" srcId="{CA641347-33A4-4F14-B210-B9BE1CD8C35A}" destId="{A86CAD9E-8BBF-441B-8313-DDE535001899}" srcOrd="0" destOrd="0" presId="urn:microsoft.com/office/officeart/2005/8/layout/balance1"/>
    <dgm:cxn modelId="{D6D56E22-FCDE-4081-8BBF-DABFEEE146EC}" srcId="{EC98E017-68BD-4248-963B-A4FCEF7AF48B}" destId="{CA641347-33A4-4F14-B210-B9BE1CD8C35A}" srcOrd="1" destOrd="0" parTransId="{154C1524-1DFD-4E95-A3A2-E5A4952AA587}" sibTransId="{18ABDCC6-26C2-4516-B1A7-D704198ED7D9}"/>
    <dgm:cxn modelId="{F12C4B27-8668-40DF-A0C7-7BBF2DEFF7D6}" srcId="{8C2B8AE0-5F93-4BD1-8F7C-ADD64A2B0948}" destId="{EC98E017-68BD-4248-963B-A4FCEF7AF48B}" srcOrd="1" destOrd="0" parTransId="{89442AA9-EFD0-4E0A-9D6F-DF79A27E7DED}" sibTransId="{80A28783-36B6-4054-B966-6D4CFA8755A3}"/>
    <dgm:cxn modelId="{42B7D3E7-056D-457C-A8EC-4A1182C19281}" srcId="{8C2B8AE0-5F93-4BD1-8F7C-ADD64A2B0948}" destId="{8E5A60AB-1798-47F4-91BB-7D226E47FB72}" srcOrd="0" destOrd="0" parTransId="{D3FC1A72-72F4-4F18-A93F-672CEF3104F8}" sibTransId="{9AE1A5B9-62DD-46CA-9035-C2972FEB9FA4}"/>
    <dgm:cxn modelId="{AE646644-D71D-46B2-A670-C44D5CC2821F}" srcId="{EC98E017-68BD-4248-963B-A4FCEF7AF48B}" destId="{D394C591-C245-4CD3-9CC7-D0A96885CF9F}" srcOrd="0" destOrd="0" parTransId="{54B9D1B8-956A-430A-9BCE-38DC43D8B40C}" sibTransId="{C8285FBF-7C5A-4699-84C5-7AD2BDC2DF32}"/>
    <dgm:cxn modelId="{7BF1A2B4-4445-4323-8A97-02DA9CA22112}" type="presOf" srcId="{8E5A60AB-1798-47F4-91BB-7D226E47FB72}" destId="{179C4046-CD74-496A-975D-4ECBB9B49ECB}" srcOrd="0" destOrd="0" presId="urn:microsoft.com/office/officeart/2005/8/layout/balance1"/>
    <dgm:cxn modelId="{96756132-45A0-486D-A956-A0C2B8537445}" type="presOf" srcId="{D45C9AB5-B058-4C87-AEEF-7939F88B187D}" destId="{73CB2E8B-EFAC-4ABC-A724-DFF8F96726FA}" srcOrd="0" destOrd="0" presId="urn:microsoft.com/office/officeart/2005/8/layout/balance1"/>
    <dgm:cxn modelId="{32C24E8B-04D4-4986-A46E-EBBED861CF8D}" type="presOf" srcId="{8C2B8AE0-5F93-4BD1-8F7C-ADD64A2B0948}" destId="{1906D7B4-BE2C-4A18-9E24-6708EB19293F}" srcOrd="0" destOrd="0" presId="urn:microsoft.com/office/officeart/2005/8/layout/balance1"/>
    <dgm:cxn modelId="{76F6D140-3EFC-4D06-A4D3-BEE345298981}" type="presOf" srcId="{D394C591-C245-4CD3-9CC7-D0A96885CF9F}" destId="{B632726F-48B9-473E-9B41-B7AD4CBADC37}" srcOrd="0" destOrd="0" presId="urn:microsoft.com/office/officeart/2005/8/layout/balance1"/>
    <dgm:cxn modelId="{2FF4C262-90E7-4517-8B6C-0248924402C1}" type="presParOf" srcId="{1906D7B4-BE2C-4A18-9E24-6708EB19293F}" destId="{9398C28E-EED6-457E-AC4F-DD5432B2C3BA}" srcOrd="0" destOrd="0" presId="urn:microsoft.com/office/officeart/2005/8/layout/balance1"/>
    <dgm:cxn modelId="{3F48FEDE-81FB-4AAB-92A2-D9652C27F9B0}" type="presParOf" srcId="{1906D7B4-BE2C-4A18-9E24-6708EB19293F}" destId="{29BBA6FA-679D-48C9-B514-32D519B63552}" srcOrd="1" destOrd="0" presId="urn:microsoft.com/office/officeart/2005/8/layout/balance1"/>
    <dgm:cxn modelId="{453786DD-AB16-4D83-82CA-68D03F0DF8B8}" type="presParOf" srcId="{29BBA6FA-679D-48C9-B514-32D519B63552}" destId="{179C4046-CD74-496A-975D-4ECBB9B49ECB}" srcOrd="0" destOrd="0" presId="urn:microsoft.com/office/officeart/2005/8/layout/balance1"/>
    <dgm:cxn modelId="{4D27E86F-2276-4A06-AA6A-182EDE06E546}" type="presParOf" srcId="{29BBA6FA-679D-48C9-B514-32D519B63552}" destId="{B7D74845-9AF8-4585-852F-0D139814679D}" srcOrd="1" destOrd="0" presId="urn:microsoft.com/office/officeart/2005/8/layout/balance1"/>
    <dgm:cxn modelId="{9CFD4E13-D081-42A3-83B9-C0CBB19DC557}" type="presParOf" srcId="{1906D7B4-BE2C-4A18-9E24-6708EB19293F}" destId="{CF787546-0479-48D8-92E4-837242F39E26}" srcOrd="2" destOrd="0" presId="urn:microsoft.com/office/officeart/2005/8/layout/balance1"/>
    <dgm:cxn modelId="{789243DF-BF4E-408D-BC6F-B500C0891EB5}" type="presParOf" srcId="{CF787546-0479-48D8-92E4-837242F39E26}" destId="{C1DD6655-B529-4424-939A-24F0871622FA}" srcOrd="0" destOrd="0" presId="urn:microsoft.com/office/officeart/2005/8/layout/balance1"/>
    <dgm:cxn modelId="{A6E9E07C-7A08-4A84-AAF6-19B67CCF993F}" type="presParOf" srcId="{CF787546-0479-48D8-92E4-837242F39E26}" destId="{1FA83C90-4646-4BA2-B2C0-57DF37DEA9DC}" srcOrd="1" destOrd="0" presId="urn:microsoft.com/office/officeart/2005/8/layout/balance1"/>
    <dgm:cxn modelId="{B35AA5BB-254B-41E8-AB19-CD6D0C771C91}" type="presParOf" srcId="{CF787546-0479-48D8-92E4-837242F39E26}" destId="{161F1EF3-4969-4B2D-B6B8-1105A85EDA59}" srcOrd="2" destOrd="0" presId="urn:microsoft.com/office/officeart/2005/8/layout/balance1"/>
    <dgm:cxn modelId="{1E60C6EE-4163-4613-846E-B046767E9AF1}" type="presParOf" srcId="{CF787546-0479-48D8-92E4-837242F39E26}" destId="{B632726F-48B9-473E-9B41-B7AD4CBADC37}" srcOrd="3" destOrd="0" presId="urn:microsoft.com/office/officeart/2005/8/layout/balance1"/>
    <dgm:cxn modelId="{6BA10CE7-5C30-43F3-85E9-5FC514199B0E}" type="presParOf" srcId="{CF787546-0479-48D8-92E4-837242F39E26}" destId="{A86CAD9E-8BBF-441B-8313-DDE535001899}" srcOrd="4" destOrd="0" presId="urn:microsoft.com/office/officeart/2005/8/layout/balance1"/>
    <dgm:cxn modelId="{5159B142-4F6F-44BE-93A8-8074EA176012}" type="presParOf" srcId="{CF787546-0479-48D8-92E4-837242F39E26}" destId="{DA3D8CD6-9D09-4349-8C23-CE0F6CE8F935}" srcOrd="5" destOrd="0" presId="urn:microsoft.com/office/officeart/2005/8/layout/balance1"/>
    <dgm:cxn modelId="{065A821E-2997-43EF-811D-A2714E5CCB0A}" type="presParOf" srcId="{CF787546-0479-48D8-92E4-837242F39E26}" destId="{062EC9B9-F759-449C-B8B4-D7AD7521D2A8}" srcOrd="6" destOrd="0" presId="urn:microsoft.com/office/officeart/2005/8/layout/balance1"/>
    <dgm:cxn modelId="{72F9263F-6D5C-46CC-9CFD-A67B4A780476}" type="presParOf" srcId="{CF787546-0479-48D8-92E4-837242F39E26}" destId="{73CB2E8B-EFAC-4ABC-A724-DFF8F96726FA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D70A78-4B4E-48E4-BAA2-87B7342E3038}" type="doc">
      <dgm:prSet loTypeId="urn:microsoft.com/office/officeart/2005/8/layout/vList6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1F29F58C-AF16-4682-ABC8-FA2676EC4A48}">
      <dgm:prSet phldrT="[Текст]"/>
      <dgm:spPr/>
      <dgm:t>
        <a:bodyPr/>
        <a:lstStyle/>
        <a:p>
          <a:r>
            <a:rPr lang="uk-UA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Друга половина ХІХ ст.</a:t>
          </a:r>
          <a:endParaRPr lang="uk-UA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C8859C-6C6B-4B74-8AD5-9C8560C758F8}" type="parTrans" cxnId="{4DC28797-07D8-4547-AB0D-A9618E54FD23}">
      <dgm:prSet/>
      <dgm:spPr/>
      <dgm:t>
        <a:bodyPr/>
        <a:lstStyle/>
        <a:p>
          <a:endParaRPr lang="uk-UA"/>
        </a:p>
      </dgm:t>
    </dgm:pt>
    <dgm:pt modelId="{1B735167-9DA1-4399-B633-6C089FA7198F}" type="sibTrans" cxnId="{4DC28797-07D8-4547-AB0D-A9618E54FD23}">
      <dgm:prSet/>
      <dgm:spPr/>
      <dgm:t>
        <a:bodyPr/>
        <a:lstStyle/>
        <a:p>
          <a:endParaRPr lang="uk-UA"/>
        </a:p>
      </dgm:t>
    </dgm:pt>
    <dgm:pt modelId="{83F946DE-98E4-40BE-8B96-E83A4886938F}">
      <dgm:prSet phldrT="[Текст]" custT="1"/>
      <dgm:spPr/>
      <dgm:t>
        <a:bodyPr/>
        <a:lstStyle/>
        <a:p>
          <a:r>
            <a:rPr lang="uk-UA" sz="2200" b="1" i="1" dirty="0" smtClean="0"/>
            <a:t>Реалізм</a:t>
          </a:r>
          <a:r>
            <a:rPr lang="uk-UA" sz="2200" dirty="0" smtClean="0"/>
            <a:t>; з’явились нові теми; посилюється публіцистичність творів </a:t>
          </a:r>
          <a:r>
            <a:rPr lang="uk-UA" sz="2200" b="1" i="1" dirty="0" smtClean="0"/>
            <a:t>(М. Вовчок, П. Куліш, П. Мирний, І. Франко, Л. Українка, М. Коцюбинський, В. Стефаник)</a:t>
          </a:r>
          <a:r>
            <a:rPr lang="uk-UA" sz="2200" dirty="0" smtClean="0"/>
            <a:t>.</a:t>
          </a:r>
          <a:endParaRPr lang="uk-UA" sz="2200" dirty="0"/>
        </a:p>
      </dgm:t>
    </dgm:pt>
    <dgm:pt modelId="{E6311EE1-0DEB-47B7-85B5-F8D78CFABD30}" type="parTrans" cxnId="{47F59523-6CF9-4A37-92FB-F8207DA051BD}">
      <dgm:prSet/>
      <dgm:spPr/>
      <dgm:t>
        <a:bodyPr/>
        <a:lstStyle/>
        <a:p>
          <a:endParaRPr lang="uk-UA"/>
        </a:p>
      </dgm:t>
    </dgm:pt>
    <dgm:pt modelId="{635ADCCB-3CEA-4676-B2A9-41D6130D6AAE}" type="sibTrans" cxnId="{47F59523-6CF9-4A37-92FB-F8207DA051BD}">
      <dgm:prSet/>
      <dgm:spPr/>
      <dgm:t>
        <a:bodyPr/>
        <a:lstStyle/>
        <a:p>
          <a:endParaRPr lang="uk-UA"/>
        </a:p>
      </dgm:t>
    </dgm:pt>
    <dgm:pt modelId="{05F63E79-7ACC-4DC5-896F-FC29EA0C01D8}">
      <dgm:prSet phldrT="[Текст]"/>
      <dgm:spPr/>
      <dgm:t>
        <a:bodyPr/>
        <a:lstStyle/>
        <a:p>
          <a:r>
            <a:rPr lang="uk-UA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Початок ХХ ст.</a:t>
          </a:r>
          <a:endParaRPr lang="uk-UA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7D1ADF-210E-40D6-A546-9EF992812A72}" type="parTrans" cxnId="{EB9482C9-CD74-4E14-945E-D3E321F1E0D8}">
      <dgm:prSet/>
      <dgm:spPr/>
      <dgm:t>
        <a:bodyPr/>
        <a:lstStyle/>
        <a:p>
          <a:endParaRPr lang="uk-UA"/>
        </a:p>
      </dgm:t>
    </dgm:pt>
    <dgm:pt modelId="{7664B3D6-682D-4F09-A13B-EC7203AA7208}" type="sibTrans" cxnId="{EB9482C9-CD74-4E14-945E-D3E321F1E0D8}">
      <dgm:prSet/>
      <dgm:spPr/>
      <dgm:t>
        <a:bodyPr/>
        <a:lstStyle/>
        <a:p>
          <a:endParaRPr lang="uk-UA"/>
        </a:p>
      </dgm:t>
    </dgm:pt>
    <dgm:pt modelId="{F813448D-0D1F-4F0F-92C5-A9A32A89E5ED}">
      <dgm:prSet phldrT="[Текст]"/>
      <dgm:spPr/>
      <dgm:t>
        <a:bodyPr/>
        <a:lstStyle/>
        <a:p>
          <a:r>
            <a:rPr lang="uk-UA" b="1" i="1" dirty="0" smtClean="0"/>
            <a:t>Модернізм</a:t>
          </a:r>
          <a:r>
            <a:rPr lang="uk-UA" dirty="0" smtClean="0"/>
            <a:t> (</a:t>
          </a:r>
          <a:r>
            <a:rPr lang="uk-UA" b="1" i="1" dirty="0" smtClean="0"/>
            <a:t>М. Вороний</a:t>
          </a:r>
          <a:r>
            <a:rPr lang="uk-UA" dirty="0" smtClean="0"/>
            <a:t> у </a:t>
          </a:r>
          <a:r>
            <a:rPr lang="uk-UA" b="1" i="1" dirty="0" smtClean="0"/>
            <a:t>1901 р.</a:t>
          </a:r>
          <a:r>
            <a:rPr lang="uk-UA" dirty="0" smtClean="0"/>
            <a:t> оприлюднив модерністські гасла; 1907 р. – група «Молода муза» проголосила маніфест з критикою реалізму; </a:t>
          </a:r>
          <a:r>
            <a:rPr lang="uk-UA" b="1" i="1" dirty="0" smtClean="0"/>
            <a:t>М. Семенко</a:t>
          </a:r>
          <a:r>
            <a:rPr lang="uk-UA" dirty="0" smtClean="0"/>
            <a:t> з засновник першого укр. об’єднання футуристів (Київ, 1913)).</a:t>
          </a:r>
          <a:endParaRPr lang="uk-UA" dirty="0"/>
        </a:p>
      </dgm:t>
    </dgm:pt>
    <dgm:pt modelId="{F16BC6A3-6ADD-4216-8DEC-38BCF8B1D060}" type="parTrans" cxnId="{B2973A59-96EA-4E08-BCD0-F35993E3AC94}">
      <dgm:prSet/>
      <dgm:spPr/>
      <dgm:t>
        <a:bodyPr/>
        <a:lstStyle/>
        <a:p>
          <a:endParaRPr lang="uk-UA"/>
        </a:p>
      </dgm:t>
    </dgm:pt>
    <dgm:pt modelId="{2269A937-A555-428A-B829-0F12DAD959F9}" type="sibTrans" cxnId="{B2973A59-96EA-4E08-BCD0-F35993E3AC94}">
      <dgm:prSet/>
      <dgm:spPr/>
      <dgm:t>
        <a:bodyPr/>
        <a:lstStyle/>
        <a:p>
          <a:endParaRPr lang="uk-UA"/>
        </a:p>
      </dgm:t>
    </dgm:pt>
    <dgm:pt modelId="{B848C4C7-1078-483B-8408-D398CD60E3BB}" type="pres">
      <dgm:prSet presAssocID="{26D70A78-4B4E-48E4-BAA2-87B7342E303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D693D53-4311-4B71-95C5-6C1BD4CA866C}" type="pres">
      <dgm:prSet presAssocID="{1F29F58C-AF16-4682-ABC8-FA2676EC4A48}" presName="linNode" presStyleCnt="0"/>
      <dgm:spPr/>
      <dgm:t>
        <a:bodyPr/>
        <a:lstStyle/>
        <a:p>
          <a:endParaRPr lang="uk-UA"/>
        </a:p>
      </dgm:t>
    </dgm:pt>
    <dgm:pt modelId="{C5C86901-0AA5-4542-AFB8-8EDC4A021393}" type="pres">
      <dgm:prSet presAssocID="{1F29F58C-AF16-4682-ABC8-FA2676EC4A48}" presName="parentShp" presStyleLbl="node1" presStyleIdx="0" presStyleCnt="2" custScaleX="622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371135-E582-498A-B9D3-87E911E7AEA1}" type="pres">
      <dgm:prSet presAssocID="{1F29F58C-AF16-4682-ABC8-FA2676EC4A48}" presName="childShp" presStyleLbl="bgAccFollowNode1" presStyleIdx="0" presStyleCnt="2" custScaleX="1170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1ADBF5-D469-463C-9E9D-6E071F7F36A7}" type="pres">
      <dgm:prSet presAssocID="{1B735167-9DA1-4399-B633-6C089FA7198F}" presName="spacing" presStyleCnt="0"/>
      <dgm:spPr/>
      <dgm:t>
        <a:bodyPr/>
        <a:lstStyle/>
        <a:p>
          <a:endParaRPr lang="uk-UA"/>
        </a:p>
      </dgm:t>
    </dgm:pt>
    <dgm:pt modelId="{2C54E39A-CA7D-4482-ADE8-8FDC72579257}" type="pres">
      <dgm:prSet presAssocID="{05F63E79-7ACC-4DC5-896F-FC29EA0C01D8}" presName="linNode" presStyleCnt="0"/>
      <dgm:spPr/>
      <dgm:t>
        <a:bodyPr/>
        <a:lstStyle/>
        <a:p>
          <a:endParaRPr lang="uk-UA"/>
        </a:p>
      </dgm:t>
    </dgm:pt>
    <dgm:pt modelId="{40AE2166-8D4F-4246-9D49-9B92502C0491}" type="pres">
      <dgm:prSet presAssocID="{05F63E79-7ACC-4DC5-896F-FC29EA0C01D8}" presName="parentShp" presStyleLbl="node1" presStyleIdx="1" presStyleCnt="2" custScaleX="622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EDFA0E-15C3-4FA6-A8A4-81AE220DB16C}" type="pres">
      <dgm:prSet presAssocID="{05F63E79-7ACC-4DC5-896F-FC29EA0C01D8}" presName="childShp" presStyleLbl="bgAccFollowNode1" presStyleIdx="1" presStyleCnt="2" custScaleX="1170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7F59523-6CF9-4A37-92FB-F8207DA051BD}" srcId="{1F29F58C-AF16-4682-ABC8-FA2676EC4A48}" destId="{83F946DE-98E4-40BE-8B96-E83A4886938F}" srcOrd="0" destOrd="0" parTransId="{E6311EE1-0DEB-47B7-85B5-F8D78CFABD30}" sibTransId="{635ADCCB-3CEA-4676-B2A9-41D6130D6AAE}"/>
    <dgm:cxn modelId="{B2973A59-96EA-4E08-BCD0-F35993E3AC94}" srcId="{05F63E79-7ACC-4DC5-896F-FC29EA0C01D8}" destId="{F813448D-0D1F-4F0F-92C5-A9A32A89E5ED}" srcOrd="0" destOrd="0" parTransId="{F16BC6A3-6ADD-4216-8DEC-38BCF8B1D060}" sibTransId="{2269A937-A555-428A-B829-0F12DAD959F9}"/>
    <dgm:cxn modelId="{4DC28797-07D8-4547-AB0D-A9618E54FD23}" srcId="{26D70A78-4B4E-48E4-BAA2-87B7342E3038}" destId="{1F29F58C-AF16-4682-ABC8-FA2676EC4A48}" srcOrd="0" destOrd="0" parTransId="{1BC8859C-6C6B-4B74-8AD5-9C8560C758F8}" sibTransId="{1B735167-9DA1-4399-B633-6C089FA7198F}"/>
    <dgm:cxn modelId="{EB9482C9-CD74-4E14-945E-D3E321F1E0D8}" srcId="{26D70A78-4B4E-48E4-BAA2-87B7342E3038}" destId="{05F63E79-7ACC-4DC5-896F-FC29EA0C01D8}" srcOrd="1" destOrd="0" parTransId="{E77D1ADF-210E-40D6-A546-9EF992812A72}" sibTransId="{7664B3D6-682D-4F09-A13B-EC7203AA7208}"/>
    <dgm:cxn modelId="{A8498286-1BD5-4652-870A-CA3AE5220BFE}" type="presOf" srcId="{26D70A78-4B4E-48E4-BAA2-87B7342E3038}" destId="{B848C4C7-1078-483B-8408-D398CD60E3BB}" srcOrd="0" destOrd="0" presId="urn:microsoft.com/office/officeart/2005/8/layout/vList6"/>
    <dgm:cxn modelId="{AC58C95D-612C-4C92-867E-EB5B90946A89}" type="presOf" srcId="{05F63E79-7ACC-4DC5-896F-FC29EA0C01D8}" destId="{40AE2166-8D4F-4246-9D49-9B92502C0491}" srcOrd="0" destOrd="0" presId="urn:microsoft.com/office/officeart/2005/8/layout/vList6"/>
    <dgm:cxn modelId="{B55C2F2F-3FFE-4DEC-8798-B6317A346F94}" type="presOf" srcId="{1F29F58C-AF16-4682-ABC8-FA2676EC4A48}" destId="{C5C86901-0AA5-4542-AFB8-8EDC4A021393}" srcOrd="0" destOrd="0" presId="urn:microsoft.com/office/officeart/2005/8/layout/vList6"/>
    <dgm:cxn modelId="{A54B93DB-BBD8-485F-947A-8BE0D0904F9C}" type="presOf" srcId="{83F946DE-98E4-40BE-8B96-E83A4886938F}" destId="{8B371135-E582-498A-B9D3-87E911E7AEA1}" srcOrd="0" destOrd="0" presId="urn:microsoft.com/office/officeart/2005/8/layout/vList6"/>
    <dgm:cxn modelId="{6645BE4A-9100-4503-80E8-B1B1B0344CBC}" type="presOf" srcId="{F813448D-0D1F-4F0F-92C5-A9A32A89E5ED}" destId="{CCEDFA0E-15C3-4FA6-A8A4-81AE220DB16C}" srcOrd="0" destOrd="0" presId="urn:microsoft.com/office/officeart/2005/8/layout/vList6"/>
    <dgm:cxn modelId="{FE444ED1-3511-43B8-BBC6-3F47347ABAFF}" type="presParOf" srcId="{B848C4C7-1078-483B-8408-D398CD60E3BB}" destId="{3D693D53-4311-4B71-95C5-6C1BD4CA866C}" srcOrd="0" destOrd="0" presId="urn:microsoft.com/office/officeart/2005/8/layout/vList6"/>
    <dgm:cxn modelId="{3DDDD4BF-59BE-485B-9BAB-527B18DA5457}" type="presParOf" srcId="{3D693D53-4311-4B71-95C5-6C1BD4CA866C}" destId="{C5C86901-0AA5-4542-AFB8-8EDC4A021393}" srcOrd="0" destOrd="0" presId="urn:microsoft.com/office/officeart/2005/8/layout/vList6"/>
    <dgm:cxn modelId="{2A4ECA5A-C44E-4874-8D15-49A79BA9CCB7}" type="presParOf" srcId="{3D693D53-4311-4B71-95C5-6C1BD4CA866C}" destId="{8B371135-E582-498A-B9D3-87E911E7AEA1}" srcOrd="1" destOrd="0" presId="urn:microsoft.com/office/officeart/2005/8/layout/vList6"/>
    <dgm:cxn modelId="{5496C13F-F121-4A78-8AD6-16EB2D3F0509}" type="presParOf" srcId="{B848C4C7-1078-483B-8408-D398CD60E3BB}" destId="{F61ADBF5-D469-463C-9E9D-6E071F7F36A7}" srcOrd="1" destOrd="0" presId="urn:microsoft.com/office/officeart/2005/8/layout/vList6"/>
    <dgm:cxn modelId="{87D6D9EA-C3ED-43DD-9A68-919A9DFDF31F}" type="presParOf" srcId="{B848C4C7-1078-483B-8408-D398CD60E3BB}" destId="{2C54E39A-CA7D-4482-ADE8-8FDC72579257}" srcOrd="2" destOrd="0" presId="urn:microsoft.com/office/officeart/2005/8/layout/vList6"/>
    <dgm:cxn modelId="{3B484E4E-BD78-44C7-8EE1-82969E104879}" type="presParOf" srcId="{2C54E39A-CA7D-4482-ADE8-8FDC72579257}" destId="{40AE2166-8D4F-4246-9D49-9B92502C0491}" srcOrd="0" destOrd="0" presId="urn:microsoft.com/office/officeart/2005/8/layout/vList6"/>
    <dgm:cxn modelId="{EDAFC347-4EAE-4FBF-B6A9-FEC94523BBB0}" type="presParOf" srcId="{2C54E39A-CA7D-4482-ADE8-8FDC72579257}" destId="{CCEDFA0E-15C3-4FA6-A8A4-81AE220DB16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19E09-87E3-4D41-B16E-BD971F961A59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71AAC-A070-43F4-9799-AA09E4711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8BD42-15B3-4A71-AE26-795E52F852AB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54178-F471-4454-A385-BA237A6A1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8948-F8D4-490A-BBAE-761A15179B61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9C464-6D64-41ED-85AE-4B5781673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3A02A-6EBD-4A7C-8F32-A3ED1AEE08F9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5223A-4957-44E6-90A2-1B5EF5DA0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B57FC-A5FC-473E-985A-9FC78B6F3422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9D72A-37B5-4AD4-94C6-70119A491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651ED-BA27-4D7E-AB2C-6B6185E86884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C8868-80C9-430B-B4E5-CA60DD825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43F3B-6700-491F-8E96-E610942553DA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AD7A7-CAD2-44BA-9CD9-31AFEC066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46445-2AED-4752-9D6C-F06E7DC739C3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28C68-E701-41D0-B8C2-96F8067F6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D318D-DB9D-4A0A-9FD0-171AC5A529FA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565B6-A9B8-47B6-9175-49839F6DD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8008-212A-4464-ABC9-5F131EA4670F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B693-4930-4025-BFBF-C58914EEA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71625" y="274638"/>
            <a:ext cx="7115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71625" y="1600200"/>
            <a:ext cx="71151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C65E99-F7BD-4578-A4C9-9FC5DCBC77F3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896556-29BE-4BAC-802D-29397D55E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953735"/>
          </a:solidFill>
          <a:latin typeface="Segoe Print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953735"/>
          </a:solidFill>
          <a:latin typeface="Segoe Prin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NUL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115175" cy="5675312"/>
          </a:xfrm>
        </p:spPr>
        <p:txBody>
          <a:bodyPr/>
          <a:lstStyle/>
          <a:p>
            <a:pPr eaLnBrk="1" hangingPunct="1"/>
            <a:r>
              <a:rPr lang="ru-RU" sz="6000" smtClean="0"/>
              <a:t>Культурне життя України в другій половині ХІХ ст.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9750" y="59499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14313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953735"/>
                </a:solidFill>
              </a:rPr>
              <a:t>Розвиток науки</a:t>
            </a:r>
            <a:br>
              <a:rPr lang="ru-RU" sz="4000" smtClean="0">
                <a:solidFill>
                  <a:srgbClr val="953735"/>
                </a:solidFill>
              </a:rPr>
            </a:br>
            <a:endParaRPr lang="ru-RU" sz="4000" smtClean="0">
              <a:solidFill>
                <a:srgbClr val="953735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268538" y="1700213"/>
            <a:ext cx="6497637" cy="20161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викликаний</a:t>
            </a:r>
            <a:r>
              <a:rPr lang="ru-RU" dirty="0"/>
              <a:t>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капіталізму</a:t>
            </a:r>
            <a:r>
              <a:rPr lang="ru-RU" dirty="0"/>
              <a:t>. </a:t>
            </a:r>
            <a:r>
              <a:rPr lang="ru-RU" dirty="0" err="1"/>
              <a:t>Науковими</a:t>
            </a:r>
            <a:r>
              <a:rPr lang="ru-RU" dirty="0"/>
              <a:t> центрами стали </a:t>
            </a:r>
            <a:r>
              <a:rPr lang="ru-RU" dirty="0" err="1"/>
              <a:t>університети</a:t>
            </a:r>
            <a:r>
              <a:rPr lang="ru-RU" dirty="0"/>
              <a:t> й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Харкова</a:t>
            </a:r>
            <a:r>
              <a:rPr lang="ru-RU" dirty="0"/>
              <a:t>, </a:t>
            </a:r>
            <a:r>
              <a:rPr lang="ru-RU" dirty="0" err="1"/>
              <a:t>Києва</a:t>
            </a:r>
            <a:r>
              <a:rPr lang="ru-RU" dirty="0"/>
              <a:t>, </a:t>
            </a:r>
            <a:r>
              <a:rPr lang="ru-RU" dirty="0" err="1"/>
              <a:t>Одеси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проводили </a:t>
            </a:r>
            <a:r>
              <a:rPr lang="ru-RU" dirty="0" err="1"/>
              <a:t>дослідження</a:t>
            </a:r>
            <a:r>
              <a:rPr lang="ru-RU" dirty="0"/>
              <a:t> й </a:t>
            </a:r>
            <a:r>
              <a:rPr lang="ru-RU" dirty="0" err="1"/>
              <a:t>видавали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науки.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відомими</a:t>
            </a:r>
            <a:r>
              <a:rPr lang="ru-RU" dirty="0"/>
              <a:t> </a:t>
            </a:r>
            <a:r>
              <a:rPr lang="ru-RU" dirty="0" err="1"/>
              <a:t>вченими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:</a:t>
            </a:r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81650" y="19650"/>
            <a:ext cx="8928992" cy="848334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uk-UA" sz="4400" b="1" kern="0" dirty="0" smtClean="0">
                <a:ln w="50800"/>
                <a:solidFill>
                  <a:srgbClr val="7030A0"/>
                </a:solidFill>
                <a:latin typeface="+mj-lt"/>
              </a:rPr>
              <a:t>Наука</a:t>
            </a:r>
            <a:r>
              <a:rPr lang="uk-UA" sz="4400" b="1" kern="0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 </a:t>
            </a:r>
            <a:endParaRPr lang="uk-UA" sz="4400" b="1" kern="0" dirty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</p:nvPr>
        </p:nvGraphicFramePr>
        <p:xfrm>
          <a:off x="251520" y="980728"/>
          <a:ext cx="871296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81650" y="19650"/>
            <a:ext cx="8928992" cy="848334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uk-UA" sz="4400" b="1" kern="0" dirty="0" smtClean="0">
                <a:ln w="50800"/>
                <a:solidFill>
                  <a:srgbClr val="7030A0"/>
                </a:solidFill>
                <a:latin typeface="+mj-lt"/>
              </a:rPr>
              <a:t>Наука</a:t>
            </a:r>
            <a:r>
              <a:rPr lang="uk-UA" sz="4400" b="1" kern="0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 </a:t>
            </a:r>
            <a:endParaRPr lang="uk-UA" sz="4400" b="1" kern="0" dirty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</p:nvPr>
        </p:nvGraphicFramePr>
        <p:xfrm>
          <a:off x="179512" y="908720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115175" cy="58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9563" y="115888"/>
            <a:ext cx="3527425" cy="20589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М. Бекетов 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професор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Харківського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університету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створив при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фізико-математичному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факультеті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фізико-хімічне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відділення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лабораторію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фізичної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хімії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. Один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засновників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нової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науки —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фізичної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0" dirty="0" err="1">
                <a:solidFill>
                  <a:schemeClr val="accent3">
                    <a:lumMod val="50000"/>
                  </a:schemeClr>
                </a:solidFill>
              </a:rPr>
              <a:t>хімії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2492375"/>
            <a:ext cx="3543300" cy="40259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19700" y="404813"/>
            <a:ext cx="3529013" cy="19145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І. Мечников 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викладач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Новоросійського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університету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Одесі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Заснував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разом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мікробіологом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М.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Гамалією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першу в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країні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й другу у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світі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бактеріологічну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станцію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Творець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учення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1800" b="0" dirty="0" err="1">
                <a:solidFill>
                  <a:schemeClr val="accent3">
                    <a:lumMod val="50000"/>
                  </a:schemeClr>
                </a:solidFill>
              </a:rPr>
              <a:t>імунітет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2492375"/>
            <a:ext cx="3525838" cy="3951288"/>
          </a:xfrm>
        </p:spPr>
      </p:pic>
    </p:spTree>
  </p:cSld>
  <p:clrMapOvr>
    <a:masterClrMapping/>
  </p:clrMapOvr>
  <p:transition spd="slow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315913"/>
            <a:ext cx="7115175" cy="587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9563" y="188913"/>
            <a:ext cx="3527425" cy="1985962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О. Ляпунов 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професор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Харківського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університету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Працював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галузі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механіки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математичного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аналізу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теорії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диференціальних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рівнянь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теорії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ймовірності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і т. п.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2205038"/>
            <a:ext cx="3384550" cy="446405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87950" y="188913"/>
            <a:ext cx="3527425" cy="1985962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Єфименко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історик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етнограф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, перша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жінка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— доктор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історичних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наук, автор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праць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Історія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українського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народу», «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Нариси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історії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Правобережної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України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» та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ін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2205038"/>
            <a:ext cx="3248025" cy="4302125"/>
          </a:xfrm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8750" y="1557338"/>
            <a:ext cx="7065963" cy="5111750"/>
          </a:xfrm>
        </p:spPr>
        <p:txBody>
          <a:bodyPr rtlCol="0">
            <a:no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розвиток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промисловості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після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реформ 60–70-х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рр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потребував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кваліфікованих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спеціалістів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нових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технологій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загальноєвропейський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прогрес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науці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й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техніці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поширення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й подальше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домінування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філософії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позитивізму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яка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сприяла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пошукові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достовірних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точних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вимірів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фізичних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суспільних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явищ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відсутність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ідеологічного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забарвлення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дослідженнях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отже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,–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конфлікту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владою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хоч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і не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завжди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6375" y="404813"/>
            <a:ext cx="7115175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Розвиток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наук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зумовлювали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такі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чинники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</p:spTree>
  </p:cSld>
  <p:clrMapOvr>
    <a:masterClrMapping/>
  </p:clrMapOvr>
  <p:transition spd="slow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5400" b="1" smtClean="0"/>
              <a:t>Музика</a:t>
            </a:r>
            <a:endParaRPr lang="ru-RU" sz="5400" b="1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622425"/>
            <a:ext cx="6326188" cy="4254500"/>
          </a:xfrm>
        </p:spPr>
      </p:pic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115175" cy="6323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Значний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вплив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розвиток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музичного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мистецтва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України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справила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творчість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композитора й оперного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актора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Семена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Гулака-Артемовського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(1813-1873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рр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).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Його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опера „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Запорожець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за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Дунаєм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”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ставилася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на сценах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багатьох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театрів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поклала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початок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українській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опері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Популярністю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користувалися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опери Петра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Сокальського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(1832-1887) „Мазепа”, „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Майська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ніч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”, „Богдан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Хмельницький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” та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інші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самі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назви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яких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говорять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про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їхній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зміст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музичному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мистецтві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вирізнялася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творчість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С. С.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Гулака-Артемовського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. У 1862 р.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він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створює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першу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українську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оперу "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Запорожець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за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Дунаєм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".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Основоположником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української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класичної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музики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був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М. В. Лисенко,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який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цей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період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написав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чудові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опери "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Різдвяна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ніч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", "Утоплена", "Наталка Полтавка", "Тарас Бульба",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оперету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"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Чорноморці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", опери для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дітей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"Пан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Коцький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", "Коза-дереза"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тощо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. На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Західній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Україні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слід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відзначити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творчість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М. М.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Вербицького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2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497388" cy="6858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0"/>
            <a:ext cx="4643437" cy="6858000"/>
          </a:xfrm>
        </p:spPr>
      </p:pic>
    </p:spTree>
  </p:cSld>
  <p:clrMapOvr>
    <a:masterClrMapping/>
  </p:clrMapOvr>
  <p:transition spd="slow" advTm="4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6000" b="1" smtClean="0"/>
              <a:t>Література</a:t>
            </a:r>
            <a:endParaRPr lang="ru-RU" sz="6000" b="1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81188" y="1697038"/>
            <a:ext cx="6507162" cy="4324350"/>
          </a:xfrm>
        </p:spPr>
      </p:pic>
    </p:spTree>
  </p:cSld>
  <p:clrMapOvr>
    <a:masterClrMapping/>
  </p:clrMapOvr>
  <p:transition spd="slow" advTm="3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5572" y="1385392"/>
          <a:ext cx="90364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19650"/>
            <a:ext cx="9110642" cy="110509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>
            <a:noAutofit/>
          </a:bodyPr>
          <a:lstStyle/>
          <a:p>
            <a:pPr eaLnBrk="1" hangingPunct="1">
              <a:defRPr/>
            </a:pPr>
            <a:r>
              <a:rPr lang="uk-UA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Специфічні умови розвитку української культури на початку ХХ ст. </a:t>
            </a:r>
            <a:endParaRPr lang="uk-UA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81650" y="19650"/>
            <a:ext cx="8928992" cy="848334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4400" b="1" cap="none" dirty="0" smtClean="0">
                <a:ln w="50800"/>
                <a:solidFill>
                  <a:srgbClr val="7030A0"/>
                </a:solidFill>
              </a:rPr>
              <a:t>Література</a:t>
            </a:r>
            <a:r>
              <a:rPr lang="uk-UA" sz="44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uk-UA" sz="4400" b="1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867984"/>
          <a:ext cx="8676456" cy="544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115175" cy="6249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У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другій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половині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XIX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ст. романтизм у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літературі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поступився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місцем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реалізмові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Останній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передбачав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відображення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реальної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дійсності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й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оточення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героя,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точне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відтворення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всіх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аспектів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життя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обґрунтування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дій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почуттів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персонажів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психологічними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й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соціальними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умовами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. Як і в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інших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європейських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літературах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, в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українській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літературі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зародки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реалістичного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стилю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були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зв’язані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з фольклором, з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народними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гумористичними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й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сатиричними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оповіданнями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, а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також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із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давньою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літературою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Художні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й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публіцистичні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твори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найвидатніших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діячів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української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культури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другої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половини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ХІХ ст.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містять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глибокі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роздуми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про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тодішнє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сучасне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майбутнє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українського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народу,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відображають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історичні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подвиги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минулого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оспівують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визвольну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боротьбу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державну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незалежність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</a:rPr>
              <a:t>України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2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67175" y="333375"/>
            <a:ext cx="4764088" cy="5673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Перехід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романтизму до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реалізму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добре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помітно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творчості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Марка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Вовчка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Марія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Вілінська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-Маркович, 1834–1907). Вона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продовжила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тему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творчості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Тараса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Шевченка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присвячену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становищу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покріпаченого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селянства, особливо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жінок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(«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Одарка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», 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Горпина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», 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Козачка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»).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Засобами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фольклору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письменниця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скористалась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казках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оповіданнях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дітей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268413"/>
            <a:ext cx="3744912" cy="4376737"/>
          </a:xfrm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-387350"/>
            <a:ext cx="7115175" cy="130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9563" y="188913"/>
            <a:ext cx="3527425" cy="2303462"/>
          </a:xfrm>
        </p:spPr>
        <p:txBody>
          <a:bodyPr rtlCol="0"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Народницько-просвітницьку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ідеологію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сповідував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Степан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Руданський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(1833–1873).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Популярними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стали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гумористичні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Співомовки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», де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переплелися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національні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й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соціальні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accent3">
                    <a:lumMod val="50000"/>
                  </a:schemeClr>
                </a:solidFill>
              </a:rPr>
              <a:t>спостереження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2565400"/>
            <a:ext cx="2881313" cy="408463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87950" y="260350"/>
            <a:ext cx="3527425" cy="23050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Реалістично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змалював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історію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українського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села 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Іван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Нечуй-Левицький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(1838–1918). У 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повісті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Микола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Джеря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зображено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поневіряння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селянина, 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втікача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dirty="0" err="1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0" dirty="0" err="1" smtClean="0">
                <a:solidFill>
                  <a:schemeClr val="accent3">
                    <a:lumMod val="50000"/>
                  </a:schemeClr>
                </a:solidFill>
              </a:rPr>
              <a:t>панщини</a:t>
            </a:r>
            <a:r>
              <a:rPr lang="ru-RU" sz="2000" b="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b="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2636838"/>
            <a:ext cx="3175000" cy="3797300"/>
          </a:xfrm>
        </p:spPr>
      </p:pic>
    </p:spTree>
  </p:cSld>
  <p:clrMapOvr>
    <a:masterClrMapping/>
  </p:clrMapOvr>
  <p:transition spd="slow" advTm="9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4103687" cy="62642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Неперевершиним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надбанням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української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літератури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стала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творчість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геніального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письменника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Івана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Франка (1856–1916).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Майстерність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стилю,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злободенність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проблем,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багатство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жанрів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багатоплановість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тем, 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також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активна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громадська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позиція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вирізняли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І.Франка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історії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української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культури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романтизму й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побутового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реалізму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письменник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перейшов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реалістичних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психологічно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насичених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творів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зрівнявшись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із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видатними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прозаїками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Західної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Європи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476250"/>
            <a:ext cx="3600450" cy="5832475"/>
          </a:xfrm>
        </p:spPr>
      </p:pic>
    </p:spTree>
  </p:cSld>
  <p:clrMapOvr>
    <a:masterClrMapping/>
  </p:clrMapOvr>
  <p:transition spd="slow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28750" y="1125538"/>
            <a:ext cx="7065963" cy="51117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українській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архітектурі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другої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половини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XIX ст.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поширюється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еклектизм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різноманітних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стилів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Найзначнішими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здобутками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цей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період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відзначались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архітектори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О. В.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Беретті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Володимирський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собор,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будинок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Першої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гімназії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Києві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), В. О. Шредер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будинок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оперного театру і театру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Соловцова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Києві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), П. Главка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будинок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резиденції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митрополита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Буковини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Чернівцях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Таким чином, друга половина XIX ст.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була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складним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суперечливим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періодом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розвитку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української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культури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Незважаючи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труднощі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культура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збагатилася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визначними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здобутками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практично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усіх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провідних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галузях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115175" cy="11525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err="1">
                <a:solidFill>
                  <a:schemeClr val="accent2">
                    <a:lumMod val="75000"/>
                  </a:schemeClr>
                </a:solidFill>
              </a:rPr>
              <a:t>Архітектура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Розвиток освіти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495425"/>
            <a:ext cx="5616575" cy="5092700"/>
          </a:xfr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5003800" y="0"/>
            <a:ext cx="3960813" cy="4752975"/>
          </a:xfrm>
        </p:spPr>
        <p:txBody>
          <a:bodyPr lIns="92075" tIns="46037" rIns="92075" bIns="46037" anchor="b"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uk-UA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"/>
              </a:rPr>
              <a:t>Григорій Галаган </a:t>
            </a:r>
            <a:r>
              <a:rPr lang="uk-UA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"/>
              </a:rPr>
              <a:t>– український меценат, на чиї кошти відкрито чимало народних шкіл і гімназію в Прилуках, колегію Павла Галагана в Києві.</a:t>
            </a:r>
          </a:p>
        </p:txBody>
      </p:sp>
      <p:pic>
        <p:nvPicPr>
          <p:cNvPr id="1026" name="Picture 2" descr="C:\Users\пс\Desktop\Galagan_Grigor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3887787" cy="453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2" descr="D:\РОБОТА\Мої презентації\Малюнки на презентації\АНИМАЦИЯ ДЛЯ ПРЕЗЕНТАЦИЙ\Лінійки_анімації\0_9b290_833efc3f_X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5362575"/>
            <a:ext cx="406717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115175" cy="58912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Початкова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освіта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За реформою 1864 р.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всі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початкові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школи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церковнопарафіяльні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світські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перетворені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початкові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народні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училища,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стали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загальностановими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і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навчання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в них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велося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єдиними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планами й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програмами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читання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арифметика та Закон Божий).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Якість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підготовки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була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дуже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низькою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особливо в селах.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</a:rPr>
              <a:t>Частина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училищ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відкривалася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земствами й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називалася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земські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школами», у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яких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викладали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прогресивно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налаштовані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вчителі-різночинці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Повітові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училища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були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перетворені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на 6-річні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міські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училища,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готували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випускників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для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роботи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промисловості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на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транспорті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у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канцелярії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. У них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додатково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викладалися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геометрія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креслення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фізика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ботаніка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ін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Недільні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школи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(1859–1862) —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відкривалися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громадами й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були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єдиними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де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навчання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велося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тільки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російською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але й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українською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мовою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розширеними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програмами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викладання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гуманітарних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природничих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дисциплін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. У 1862 р.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були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закриті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царизмом як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розсадники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українського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націоналізму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32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24963" cy="6858000"/>
          </a:xfr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115175" cy="2001837"/>
          </a:xfrm>
        </p:spPr>
        <p:txBody>
          <a:bodyPr/>
          <a:lstStyle/>
          <a:p>
            <a:pPr eaLnBrk="1" hangingPunct="1"/>
            <a:r>
              <a:rPr lang="ru-RU" sz="1800" b="1" smtClean="0"/>
              <a:t>Середня освіта </a:t>
            </a:r>
            <a:r>
              <a:rPr lang="ru-RU" sz="1800" smtClean="0"/>
              <a:t>давалася в 7-річних гімназіях, що поділялися на класичні (з поглибленим вивчанням гуманітарних дисциплін; випускники без іспитів приймалися до університетів) і реальні, де вивчали точні й природничі науки, готували учнів до вищих технічних закладів.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2420938"/>
            <a:ext cx="6265863" cy="4152900"/>
          </a:xfrm>
        </p:spPr>
      </p:pic>
    </p:spTree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115175" cy="6249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Вища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освіта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давалася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університетах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Харкова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Києва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Одеси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Новоросійський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університет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). 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Західній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Україні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— в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університетах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Львова й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Чернівців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Вища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освіта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давалася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Харкові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— 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технологічному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та ветеринарному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інститутах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; 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Києві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— 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політехнічному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;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Ніжині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— в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історико-філологічному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;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Глухові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— в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учительському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;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Львові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— в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політехнічному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ін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Західній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Україні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цей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період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уряд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іде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певні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поступки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українському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руху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—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з’являються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перші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українські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гімназії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а в 1894 р. при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Львівському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університеті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було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відкрито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кафедру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української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історії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завідувачем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котрої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став М. С.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Грушевський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50" y="11113"/>
            <a:ext cx="9137650" cy="6846887"/>
          </a:xfr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1038996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TS010389961</Template>
  <TotalTime>87</TotalTime>
  <Words>844</Words>
  <Application>Microsoft Office PowerPoint</Application>
  <PresentationFormat>Экран (4:3)</PresentationFormat>
  <Paragraphs>29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Segoe Print</vt:lpstr>
      <vt:lpstr>Segoe</vt:lpstr>
      <vt:lpstr>Calibri</vt:lpstr>
      <vt:lpstr>Segoe Light</vt:lpstr>
      <vt:lpstr>Wingdings</vt:lpstr>
      <vt:lpstr>TS010389961</vt:lpstr>
      <vt:lpstr>TS010389961</vt:lpstr>
      <vt:lpstr>Культурне життя України в другій половині ХІХ ст.</vt:lpstr>
      <vt:lpstr>Слайд 2</vt:lpstr>
      <vt:lpstr>Розвиток освіти</vt:lpstr>
      <vt:lpstr>Слайд 4</vt:lpstr>
      <vt:lpstr> Початкова освіта. За реформою 1864 р. всі початкові школи (церковнопарафіяльні, світські) перетворені на початкові народні училища, що стали загальностановими, і навчання в них велося за єдиними планами й програмами (читання, арифметика та Закон Божий). Якість підготовки була дуже низькою, особливо в селах.  Частина училищ відкривалася земствами й називалася «земські школами», у яких викладали прогресивно налаштовані вчителі-різночинці. Повітові училища були перетворені на 6-річні міські училища, що готували випускників для роботи в промисловості, на транспорті, у канцелярії. У них додатково викладалися геометрія, креслення, фізика, ботаніка та ін. Недільні школи (1859–1862) — відкривалися громадами й були єдиними, де навчання велося не тільки російською, але й українською мовою за розширеними програмами викладання гуманітарних і природничих дисциплін. У 1862 р. були закриті царизмом як розсадники українського націоналізму. </vt:lpstr>
      <vt:lpstr>Слайд 6</vt:lpstr>
      <vt:lpstr>Середня освіта давалася в 7-річних гімназіях, що поділялися на класичні (з поглибленим вивчанням гуманітарних дисциплін; випускники без іспитів приймалися до університетів) і реальні, де вивчали точні й природничі науки, готували учнів до вищих технічних закладів.</vt:lpstr>
      <vt:lpstr>Вища освіта давалася в університетах Харкова, Києва, Одеси (Новоросійський університет). У Західній Україні — в університетах Львова й Чернівців. Вища освіта давалася в Харкові — у технологічному та ветеринарному інститутах; у Києві — у політехнічному; Ніжині — в історико-філологічному; Глухові — в учительському; Львові — в політехнічному та ін.  У Західній Україні в цей період уряд іде на певні поступки українському руху — з’являються перші українські гімназії, а в 1894 р. при Львівському університеті було відкрито кафедру української історії, завідувачем котрої став М. С. Грушевський. </vt:lpstr>
      <vt:lpstr>Слайд 9</vt:lpstr>
      <vt:lpstr>Розвиток науки </vt:lpstr>
      <vt:lpstr>Слайд 11</vt:lpstr>
      <vt:lpstr>Слайд 12</vt:lpstr>
      <vt:lpstr>Слайд 13</vt:lpstr>
      <vt:lpstr>Слайд 14</vt:lpstr>
      <vt:lpstr>Розвиток наук зумовлювали такі чинники:</vt:lpstr>
      <vt:lpstr>Музика</vt:lpstr>
      <vt:lpstr>Значний вплив на розвиток музичного мистецтва України справила творчість композитора й оперного актора Семена Гулака-Артемовського (1813-1873 рр). Його опера „Запорожець за Дунаєм” ставилася на сценах багатьох театрів і поклала початок українській опері. Популярністю користувалися опери Петра Сокальського (1832-1887) „Мазепа”, „Майська ніч”, „Богдан Хмельницький” та інші, самі назви яких говорять про їхній зміст.  У музичному мистецтві вирізнялася творчість С. С. Гулака-Артемовського. У 1862 р. він створює першу українську оперу "Запорожець за Дунаєм".  Основоположником української класичної музики був М. В. Лисенко, який у цей період написав чудові опери "Різдвяна ніч", "Утоплена", "Наталка Полтавка", "Тарас Бульба", оперету "Чорноморці", опери для дітей "Пан Коцький", "Коза-дереза" тощо. На Західній Україні слід відзначити творчість М. М. Вербицького. </vt:lpstr>
      <vt:lpstr>Слайд 18</vt:lpstr>
      <vt:lpstr>Література</vt:lpstr>
      <vt:lpstr>Слайд 20</vt:lpstr>
      <vt:lpstr>У другій половині XIX ст. романтизм у літературі поступився місцем реалізмові. Останній передбачав відображення реальної дійсності й оточення героя, точне відтворення всіх аспектів життя, обґрунтування дій і почуттів персонажів психологічними й соціальними умовами. Як і в інших європейських літературах, в українській літературі зародки реалістичного стилю були зв’язані з фольклором, з народними гумористичними й сатиричними оповіданнями, а також із давньою літературою.   Художні й публіцистичні твори найвидатніших діячів української культури другої половини ХІХ ст. містять глибокі роздуми про тодішнє сучасне і майбутнє українського народу, відображають історичні подвиги минулого, оспівують визвольну боротьбу за державну незалежність України. </vt:lpstr>
      <vt:lpstr>Перехід від романтизму до реалізму добре помітно на творчості Марка Вовчка (Марія Вілінська-Маркович, 1834–1907). Вона продовжила тему творчості Тараса Шевченка, присвячену становищу покріпаченого селянства, особливо жінок («Одарка», «Горпина», «Козачка»). Засобами фольклору письменниця скористалась у казках та оповіданнях для дітей.</vt:lpstr>
      <vt:lpstr>Слайд 23</vt:lpstr>
      <vt:lpstr>Неперевершиним надбанням української літератури стала творчість геніального письменника Івана Франка (1856–1916). Майстерність стилю, злободенність проблем, багатство жанрів і багатоплановість тем, а також активна громадська позиція вирізняли І.Франка в історії української культури. Від романтизму й побутового реалізму письменник перейшов до реалістичних, психологічно насичених творів, зрівнявшись із видатними прозаїками Західної Європи. </vt:lpstr>
      <vt:lpstr>Архітектура  </vt:lpstr>
      <vt:lpstr>Слайд 26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Культурне життя України в другій половині ХІХ ст.</dc:title>
  <dc:subject>Шаблон оформления</dc:subject>
  <dc:creator>user</dc:creator>
  <dc:description>Корпорация Майкрософт
Шаблон оформления</dc:description>
  <cp:lastModifiedBy>Сергей</cp:lastModifiedBy>
  <cp:revision>12</cp:revision>
  <dcterms:created xsi:type="dcterms:W3CDTF">2014-02-27T17:03:52Z</dcterms:created>
  <dcterms:modified xsi:type="dcterms:W3CDTF">2020-05-11T17:02:29Z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TC103899619990</vt:lpwstr>
  </property>
</Properties>
</file>