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49A97-94F5-4FBA-A436-5993DF6701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88D0C-B47B-4C40-AB3D-52A8795AD5E2}">
      <dgm:prSet phldrT="[Текст]"/>
      <dgm:spPr/>
      <dgm:t>
        <a:bodyPr/>
        <a:lstStyle/>
        <a:p>
          <a:r>
            <a:rPr lang="uk-UA" b="1" dirty="0" smtClean="0"/>
            <a:t>Тварини</a:t>
          </a:r>
          <a:r>
            <a:rPr lang="uk-UA" dirty="0" smtClean="0"/>
            <a:t> </a:t>
          </a:r>
          <a:endParaRPr lang="ru-RU" dirty="0"/>
        </a:p>
      </dgm:t>
    </dgm:pt>
    <dgm:pt modelId="{3316F3FD-E357-4655-9006-1FD1DC0A5322}" type="parTrans" cxnId="{1A561E5D-125A-4311-B0AB-3EC793D1BA9F}">
      <dgm:prSet/>
      <dgm:spPr/>
      <dgm:t>
        <a:bodyPr/>
        <a:lstStyle/>
        <a:p>
          <a:endParaRPr lang="ru-RU"/>
        </a:p>
      </dgm:t>
    </dgm:pt>
    <dgm:pt modelId="{C75293EB-F58F-42DC-A90A-16BEC6F31476}" type="sibTrans" cxnId="{1A561E5D-125A-4311-B0AB-3EC793D1BA9F}">
      <dgm:prSet/>
      <dgm:spPr/>
      <dgm:t>
        <a:bodyPr/>
        <a:lstStyle/>
        <a:p>
          <a:endParaRPr lang="ru-RU"/>
        </a:p>
      </dgm:t>
    </dgm:pt>
    <dgm:pt modelId="{8BAB1C3A-A50B-4979-AA66-64EF03AF2C32}">
      <dgm:prSet phldrT="[Текст]" custT="1"/>
      <dgm:spPr/>
      <dgm:t>
        <a:bodyPr/>
        <a:lstStyle/>
        <a:p>
          <a:r>
            <a:rPr lang="uk-UA" sz="4200" b="1" dirty="0" smtClean="0"/>
            <a:t>Поодинокі</a:t>
          </a:r>
        </a:p>
        <a:p>
          <a:r>
            <a:rPr lang="uk-UA" sz="3600" i="1" dirty="0" smtClean="0"/>
            <a:t>Скорпіон, зозуля  </a:t>
          </a:r>
          <a:endParaRPr lang="ru-RU" sz="3600" i="1" dirty="0"/>
        </a:p>
      </dgm:t>
    </dgm:pt>
    <dgm:pt modelId="{7B3D897A-3F08-4B6E-8DBF-A5AE453F56EB}" type="parTrans" cxnId="{AC7F7FC3-281C-4DFF-9C6E-7109377538D2}">
      <dgm:prSet/>
      <dgm:spPr/>
      <dgm:t>
        <a:bodyPr/>
        <a:lstStyle/>
        <a:p>
          <a:endParaRPr lang="ru-RU"/>
        </a:p>
      </dgm:t>
    </dgm:pt>
    <dgm:pt modelId="{820326F5-9434-4A2A-8D62-7639BE25E60B}" type="sibTrans" cxnId="{AC7F7FC3-281C-4DFF-9C6E-7109377538D2}">
      <dgm:prSet/>
      <dgm:spPr/>
      <dgm:t>
        <a:bodyPr/>
        <a:lstStyle/>
        <a:p>
          <a:endParaRPr lang="ru-RU"/>
        </a:p>
      </dgm:t>
    </dgm:pt>
    <dgm:pt modelId="{0329799C-1E9C-4604-86A1-8921B1A456D6}">
      <dgm:prSet phldrT="[Текст]" custT="1"/>
      <dgm:spPr/>
      <dgm:t>
        <a:bodyPr/>
        <a:lstStyle/>
        <a:p>
          <a:r>
            <a:rPr lang="uk-UA" sz="4200" b="1" dirty="0" smtClean="0"/>
            <a:t>Соціальні</a:t>
          </a:r>
        </a:p>
        <a:p>
          <a:r>
            <a:rPr lang="uk-UA" sz="3600" i="1" dirty="0" smtClean="0"/>
            <a:t>Бобер, мавпа, дельфіни </a:t>
          </a:r>
          <a:endParaRPr lang="ru-RU" sz="3600" i="1" dirty="0"/>
        </a:p>
      </dgm:t>
    </dgm:pt>
    <dgm:pt modelId="{49CDE317-9C20-4B5C-B514-519D8BD94597}" type="parTrans" cxnId="{BE529D1E-8AF2-4C33-A8C4-798960AB9622}">
      <dgm:prSet/>
      <dgm:spPr/>
      <dgm:t>
        <a:bodyPr/>
        <a:lstStyle/>
        <a:p>
          <a:endParaRPr lang="ru-RU"/>
        </a:p>
      </dgm:t>
    </dgm:pt>
    <dgm:pt modelId="{1A299CDA-7237-4A5D-9588-51FBF83BCA76}" type="sibTrans" cxnId="{BE529D1E-8AF2-4C33-A8C4-798960AB9622}">
      <dgm:prSet/>
      <dgm:spPr/>
      <dgm:t>
        <a:bodyPr/>
        <a:lstStyle/>
        <a:p>
          <a:endParaRPr lang="ru-RU"/>
        </a:p>
      </dgm:t>
    </dgm:pt>
    <dgm:pt modelId="{F93FB4E4-D847-4B08-B61E-7CA7747B2AC9}" type="pres">
      <dgm:prSet presAssocID="{91D49A97-94F5-4FBA-A436-5993DF6701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77E365-D65C-402E-BF0B-E75335FB9255}" type="pres">
      <dgm:prSet presAssocID="{52D88D0C-B47B-4C40-AB3D-52A8795AD5E2}" presName="hierRoot1" presStyleCnt="0"/>
      <dgm:spPr/>
    </dgm:pt>
    <dgm:pt modelId="{CC71B5F8-813A-48D0-8798-2FD9D9C13343}" type="pres">
      <dgm:prSet presAssocID="{52D88D0C-B47B-4C40-AB3D-52A8795AD5E2}" presName="composite" presStyleCnt="0"/>
      <dgm:spPr/>
    </dgm:pt>
    <dgm:pt modelId="{A3C690FA-54D2-4303-A911-54580E91E342}" type="pres">
      <dgm:prSet presAssocID="{52D88D0C-B47B-4C40-AB3D-52A8795AD5E2}" presName="background" presStyleLbl="node0" presStyleIdx="0" presStyleCnt="1"/>
      <dgm:spPr/>
    </dgm:pt>
    <dgm:pt modelId="{4980B70A-869C-4311-9C5C-02FB50E052C4}" type="pres">
      <dgm:prSet presAssocID="{52D88D0C-B47B-4C40-AB3D-52A8795AD5E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70D56-83DA-45DD-802B-9660815F43D7}" type="pres">
      <dgm:prSet presAssocID="{52D88D0C-B47B-4C40-AB3D-52A8795AD5E2}" presName="hierChild2" presStyleCnt="0"/>
      <dgm:spPr/>
    </dgm:pt>
    <dgm:pt modelId="{78951509-38A5-4E1B-837A-C7AA603A8565}" type="pres">
      <dgm:prSet presAssocID="{7B3D897A-3F08-4B6E-8DBF-A5AE453F56E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BACA2B2-9D37-4DD9-BB9A-C63CFCC9E699}" type="pres">
      <dgm:prSet presAssocID="{8BAB1C3A-A50B-4979-AA66-64EF03AF2C32}" presName="hierRoot2" presStyleCnt="0"/>
      <dgm:spPr/>
    </dgm:pt>
    <dgm:pt modelId="{900BABEB-52D3-4D46-874D-A5727225490B}" type="pres">
      <dgm:prSet presAssocID="{8BAB1C3A-A50B-4979-AA66-64EF03AF2C32}" presName="composite2" presStyleCnt="0"/>
      <dgm:spPr/>
    </dgm:pt>
    <dgm:pt modelId="{0CFDECDB-3553-4696-81BC-29842BF015FE}" type="pres">
      <dgm:prSet presAssocID="{8BAB1C3A-A50B-4979-AA66-64EF03AF2C32}" presName="background2" presStyleLbl="node2" presStyleIdx="0" presStyleCnt="2"/>
      <dgm:spPr/>
    </dgm:pt>
    <dgm:pt modelId="{F92C5D81-653A-4E77-8E5A-25A278736C71}" type="pres">
      <dgm:prSet presAssocID="{8BAB1C3A-A50B-4979-AA66-64EF03AF2C3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F8127-B50E-4931-95D5-11E9AA21506D}" type="pres">
      <dgm:prSet presAssocID="{8BAB1C3A-A50B-4979-AA66-64EF03AF2C32}" presName="hierChild3" presStyleCnt="0"/>
      <dgm:spPr/>
    </dgm:pt>
    <dgm:pt modelId="{4BD2F8C0-C053-434C-AA97-7F8B36D32F8B}" type="pres">
      <dgm:prSet presAssocID="{49CDE317-9C20-4B5C-B514-519D8BD9459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8FF8EEC-8529-4565-8120-A47A08C0FB42}" type="pres">
      <dgm:prSet presAssocID="{0329799C-1E9C-4604-86A1-8921B1A456D6}" presName="hierRoot2" presStyleCnt="0"/>
      <dgm:spPr/>
    </dgm:pt>
    <dgm:pt modelId="{07BD4381-731F-495A-85A4-7CB11CEFF2C6}" type="pres">
      <dgm:prSet presAssocID="{0329799C-1E9C-4604-86A1-8921B1A456D6}" presName="composite2" presStyleCnt="0"/>
      <dgm:spPr/>
    </dgm:pt>
    <dgm:pt modelId="{11FF19A7-FB27-4E94-929F-0A3F90C59C6E}" type="pres">
      <dgm:prSet presAssocID="{0329799C-1E9C-4604-86A1-8921B1A456D6}" presName="background2" presStyleLbl="node2" presStyleIdx="1" presStyleCnt="2"/>
      <dgm:spPr/>
    </dgm:pt>
    <dgm:pt modelId="{D8BBFD82-D8B7-4B03-B197-159F5706C5D8}" type="pres">
      <dgm:prSet presAssocID="{0329799C-1E9C-4604-86A1-8921B1A456D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709DDF-BE02-403C-B942-587AE8E328E0}" type="pres">
      <dgm:prSet presAssocID="{0329799C-1E9C-4604-86A1-8921B1A456D6}" presName="hierChild3" presStyleCnt="0"/>
      <dgm:spPr/>
    </dgm:pt>
  </dgm:ptLst>
  <dgm:cxnLst>
    <dgm:cxn modelId="{3E014CAE-F0EE-4FB5-B8BE-4AEC7986361D}" type="presOf" srcId="{52D88D0C-B47B-4C40-AB3D-52A8795AD5E2}" destId="{4980B70A-869C-4311-9C5C-02FB50E052C4}" srcOrd="0" destOrd="0" presId="urn:microsoft.com/office/officeart/2005/8/layout/hierarchy1"/>
    <dgm:cxn modelId="{D1B4133B-6B86-49E1-8357-E160949FF88A}" type="presOf" srcId="{49CDE317-9C20-4B5C-B514-519D8BD94597}" destId="{4BD2F8C0-C053-434C-AA97-7F8B36D32F8B}" srcOrd="0" destOrd="0" presId="urn:microsoft.com/office/officeart/2005/8/layout/hierarchy1"/>
    <dgm:cxn modelId="{A44B1A5D-E195-4507-8ADA-ABF9CD1850AB}" type="presOf" srcId="{0329799C-1E9C-4604-86A1-8921B1A456D6}" destId="{D8BBFD82-D8B7-4B03-B197-159F5706C5D8}" srcOrd="0" destOrd="0" presId="urn:microsoft.com/office/officeart/2005/8/layout/hierarchy1"/>
    <dgm:cxn modelId="{AC7F7FC3-281C-4DFF-9C6E-7109377538D2}" srcId="{52D88D0C-B47B-4C40-AB3D-52A8795AD5E2}" destId="{8BAB1C3A-A50B-4979-AA66-64EF03AF2C32}" srcOrd="0" destOrd="0" parTransId="{7B3D897A-3F08-4B6E-8DBF-A5AE453F56EB}" sibTransId="{820326F5-9434-4A2A-8D62-7639BE25E60B}"/>
    <dgm:cxn modelId="{BCE66C2E-2451-4D71-B0DB-6FACAC91ABA5}" type="presOf" srcId="{8BAB1C3A-A50B-4979-AA66-64EF03AF2C32}" destId="{F92C5D81-653A-4E77-8E5A-25A278736C71}" srcOrd="0" destOrd="0" presId="urn:microsoft.com/office/officeart/2005/8/layout/hierarchy1"/>
    <dgm:cxn modelId="{BE529D1E-8AF2-4C33-A8C4-798960AB9622}" srcId="{52D88D0C-B47B-4C40-AB3D-52A8795AD5E2}" destId="{0329799C-1E9C-4604-86A1-8921B1A456D6}" srcOrd="1" destOrd="0" parTransId="{49CDE317-9C20-4B5C-B514-519D8BD94597}" sibTransId="{1A299CDA-7237-4A5D-9588-51FBF83BCA76}"/>
    <dgm:cxn modelId="{012A5C8F-4A88-4F7E-838A-AFB0B6BFB305}" type="presOf" srcId="{7B3D897A-3F08-4B6E-8DBF-A5AE453F56EB}" destId="{78951509-38A5-4E1B-837A-C7AA603A8565}" srcOrd="0" destOrd="0" presId="urn:microsoft.com/office/officeart/2005/8/layout/hierarchy1"/>
    <dgm:cxn modelId="{1A561E5D-125A-4311-B0AB-3EC793D1BA9F}" srcId="{91D49A97-94F5-4FBA-A436-5993DF670156}" destId="{52D88D0C-B47B-4C40-AB3D-52A8795AD5E2}" srcOrd="0" destOrd="0" parTransId="{3316F3FD-E357-4655-9006-1FD1DC0A5322}" sibTransId="{C75293EB-F58F-42DC-A90A-16BEC6F31476}"/>
    <dgm:cxn modelId="{B2EDED02-75B7-4FA0-8D39-6B21EABA2388}" type="presOf" srcId="{91D49A97-94F5-4FBA-A436-5993DF670156}" destId="{F93FB4E4-D847-4B08-B61E-7CA7747B2AC9}" srcOrd="0" destOrd="0" presId="urn:microsoft.com/office/officeart/2005/8/layout/hierarchy1"/>
    <dgm:cxn modelId="{A01359EE-3040-4A3A-95FF-7514E9297B47}" type="presParOf" srcId="{F93FB4E4-D847-4B08-B61E-7CA7747B2AC9}" destId="{A277E365-D65C-402E-BF0B-E75335FB9255}" srcOrd="0" destOrd="0" presId="urn:microsoft.com/office/officeart/2005/8/layout/hierarchy1"/>
    <dgm:cxn modelId="{AD0695DB-3CC6-4D96-A28E-77124ACB6A76}" type="presParOf" srcId="{A277E365-D65C-402E-BF0B-E75335FB9255}" destId="{CC71B5F8-813A-48D0-8798-2FD9D9C13343}" srcOrd="0" destOrd="0" presId="urn:microsoft.com/office/officeart/2005/8/layout/hierarchy1"/>
    <dgm:cxn modelId="{29C5ABBF-D8B7-46DE-A986-B811926E98DA}" type="presParOf" srcId="{CC71B5F8-813A-48D0-8798-2FD9D9C13343}" destId="{A3C690FA-54D2-4303-A911-54580E91E342}" srcOrd="0" destOrd="0" presId="urn:microsoft.com/office/officeart/2005/8/layout/hierarchy1"/>
    <dgm:cxn modelId="{F39F3123-22FE-4E32-ABAF-2D0E0ED801A3}" type="presParOf" srcId="{CC71B5F8-813A-48D0-8798-2FD9D9C13343}" destId="{4980B70A-869C-4311-9C5C-02FB50E052C4}" srcOrd="1" destOrd="0" presId="urn:microsoft.com/office/officeart/2005/8/layout/hierarchy1"/>
    <dgm:cxn modelId="{7D63D66B-DE2F-4FD5-852A-58BCA1E3B8DC}" type="presParOf" srcId="{A277E365-D65C-402E-BF0B-E75335FB9255}" destId="{6E870D56-83DA-45DD-802B-9660815F43D7}" srcOrd="1" destOrd="0" presId="urn:microsoft.com/office/officeart/2005/8/layout/hierarchy1"/>
    <dgm:cxn modelId="{24D9C996-6C20-4DE4-A540-89176A7A0CDB}" type="presParOf" srcId="{6E870D56-83DA-45DD-802B-9660815F43D7}" destId="{78951509-38A5-4E1B-837A-C7AA603A8565}" srcOrd="0" destOrd="0" presId="urn:microsoft.com/office/officeart/2005/8/layout/hierarchy1"/>
    <dgm:cxn modelId="{0B76D9DB-5F63-44B0-9708-674743250487}" type="presParOf" srcId="{6E870D56-83DA-45DD-802B-9660815F43D7}" destId="{CBACA2B2-9D37-4DD9-BB9A-C63CFCC9E699}" srcOrd="1" destOrd="0" presId="urn:microsoft.com/office/officeart/2005/8/layout/hierarchy1"/>
    <dgm:cxn modelId="{E3D830B2-50F7-4EE3-BC20-D1683C7E47F0}" type="presParOf" srcId="{CBACA2B2-9D37-4DD9-BB9A-C63CFCC9E699}" destId="{900BABEB-52D3-4D46-874D-A5727225490B}" srcOrd="0" destOrd="0" presId="urn:microsoft.com/office/officeart/2005/8/layout/hierarchy1"/>
    <dgm:cxn modelId="{24682102-5CE2-4F24-B900-8CA6CC146D00}" type="presParOf" srcId="{900BABEB-52D3-4D46-874D-A5727225490B}" destId="{0CFDECDB-3553-4696-81BC-29842BF015FE}" srcOrd="0" destOrd="0" presId="urn:microsoft.com/office/officeart/2005/8/layout/hierarchy1"/>
    <dgm:cxn modelId="{12222CE1-7626-4140-A236-A4F4A7C17700}" type="presParOf" srcId="{900BABEB-52D3-4D46-874D-A5727225490B}" destId="{F92C5D81-653A-4E77-8E5A-25A278736C71}" srcOrd="1" destOrd="0" presId="urn:microsoft.com/office/officeart/2005/8/layout/hierarchy1"/>
    <dgm:cxn modelId="{154E290F-C6DA-44B3-88B3-073F6928E897}" type="presParOf" srcId="{CBACA2B2-9D37-4DD9-BB9A-C63CFCC9E699}" destId="{909F8127-B50E-4931-95D5-11E9AA21506D}" srcOrd="1" destOrd="0" presId="urn:microsoft.com/office/officeart/2005/8/layout/hierarchy1"/>
    <dgm:cxn modelId="{F4484B58-13D4-4B96-BE36-7FC2B5ED657F}" type="presParOf" srcId="{6E870D56-83DA-45DD-802B-9660815F43D7}" destId="{4BD2F8C0-C053-434C-AA97-7F8B36D32F8B}" srcOrd="2" destOrd="0" presId="urn:microsoft.com/office/officeart/2005/8/layout/hierarchy1"/>
    <dgm:cxn modelId="{A5FD9D4F-4A35-4A2D-9AE3-942F188AC055}" type="presParOf" srcId="{6E870D56-83DA-45DD-802B-9660815F43D7}" destId="{48FF8EEC-8529-4565-8120-A47A08C0FB42}" srcOrd="3" destOrd="0" presId="urn:microsoft.com/office/officeart/2005/8/layout/hierarchy1"/>
    <dgm:cxn modelId="{5DCF0D4D-E5D7-474D-A014-7D0C19FB82BE}" type="presParOf" srcId="{48FF8EEC-8529-4565-8120-A47A08C0FB42}" destId="{07BD4381-731F-495A-85A4-7CB11CEFF2C6}" srcOrd="0" destOrd="0" presId="urn:microsoft.com/office/officeart/2005/8/layout/hierarchy1"/>
    <dgm:cxn modelId="{B09E6F3E-8376-4ECF-9343-2550E18C2B5F}" type="presParOf" srcId="{07BD4381-731F-495A-85A4-7CB11CEFF2C6}" destId="{11FF19A7-FB27-4E94-929F-0A3F90C59C6E}" srcOrd="0" destOrd="0" presId="urn:microsoft.com/office/officeart/2005/8/layout/hierarchy1"/>
    <dgm:cxn modelId="{1542B5D7-952D-4872-B6D1-607261D510A9}" type="presParOf" srcId="{07BD4381-731F-495A-85A4-7CB11CEFF2C6}" destId="{D8BBFD82-D8B7-4B03-B197-159F5706C5D8}" srcOrd="1" destOrd="0" presId="urn:microsoft.com/office/officeart/2005/8/layout/hierarchy1"/>
    <dgm:cxn modelId="{022B1A7D-8C87-4776-A2B4-2DEDE432BC36}" type="presParOf" srcId="{48FF8EEC-8529-4565-8120-A47A08C0FB42}" destId="{5E709DDF-BE02-403C-B942-587AE8E328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0CDC5-DD94-46FC-9F0F-E52EC85EA82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E676A9-AD9A-416D-8316-CCA852FE22FD}">
      <dgm:prSet phldrT="[Текст]"/>
      <dgm:spPr/>
      <dgm:t>
        <a:bodyPr/>
        <a:lstStyle/>
        <a:p>
          <a:r>
            <a:rPr lang="uk-UA" dirty="0" smtClean="0"/>
            <a:t>Конфліктна поведінка</a:t>
          </a:r>
          <a:endParaRPr lang="ru-RU" dirty="0"/>
        </a:p>
      </dgm:t>
    </dgm:pt>
    <dgm:pt modelId="{0E2AE513-7DF7-4554-9B2E-E80A13BCCC97}" type="parTrans" cxnId="{D073E47A-F350-4C64-AC0B-6307A6771513}">
      <dgm:prSet/>
      <dgm:spPr/>
      <dgm:t>
        <a:bodyPr/>
        <a:lstStyle/>
        <a:p>
          <a:endParaRPr lang="ru-RU"/>
        </a:p>
      </dgm:t>
    </dgm:pt>
    <dgm:pt modelId="{878F00FD-B4D9-40AD-BB3F-2A91045EEEAD}" type="sibTrans" cxnId="{D073E47A-F350-4C64-AC0B-6307A6771513}">
      <dgm:prSet/>
      <dgm:spPr/>
      <dgm:t>
        <a:bodyPr/>
        <a:lstStyle/>
        <a:p>
          <a:endParaRPr lang="ru-RU"/>
        </a:p>
      </dgm:t>
    </dgm:pt>
    <dgm:pt modelId="{402E4A04-DB9F-4847-9B2D-5AEB64863B22}">
      <dgm:prSet phldrT="[Текст]"/>
      <dgm:spPr/>
      <dgm:t>
        <a:bodyPr/>
        <a:lstStyle/>
        <a:p>
          <a:r>
            <a:rPr lang="uk-UA" dirty="0" smtClean="0"/>
            <a:t>Атака втеча </a:t>
          </a:r>
          <a:endParaRPr lang="ru-RU" dirty="0"/>
        </a:p>
      </dgm:t>
    </dgm:pt>
    <dgm:pt modelId="{D692B05D-2534-4734-A725-72C26C9BD856}" type="parTrans" cxnId="{D8DD2B76-5078-4AFE-99A7-4D22DAD113A6}">
      <dgm:prSet/>
      <dgm:spPr/>
      <dgm:t>
        <a:bodyPr/>
        <a:lstStyle/>
        <a:p>
          <a:endParaRPr lang="ru-RU"/>
        </a:p>
      </dgm:t>
    </dgm:pt>
    <dgm:pt modelId="{460878DA-A49A-430D-B14B-1CE99881ED7C}" type="sibTrans" cxnId="{D8DD2B76-5078-4AFE-99A7-4D22DAD113A6}">
      <dgm:prSet/>
      <dgm:spPr/>
      <dgm:t>
        <a:bodyPr/>
        <a:lstStyle/>
        <a:p>
          <a:endParaRPr lang="ru-RU"/>
        </a:p>
      </dgm:t>
    </dgm:pt>
    <dgm:pt modelId="{C0801C8A-DD48-45D6-976B-A612297EAF6B}">
      <dgm:prSet phldrT="[Текст]"/>
      <dgm:spPr/>
      <dgm:t>
        <a:bodyPr/>
        <a:lstStyle/>
        <a:p>
          <a:r>
            <a:rPr lang="uk-UA" dirty="0" smtClean="0"/>
            <a:t>Зміщена активність </a:t>
          </a:r>
          <a:endParaRPr lang="ru-RU" dirty="0"/>
        </a:p>
      </dgm:t>
    </dgm:pt>
    <dgm:pt modelId="{C4790BB8-61F1-4A5C-942A-7D633ED8F5A3}" type="parTrans" cxnId="{8B65D7DF-5D57-4183-AF1E-5D2BBB4E0E3E}">
      <dgm:prSet/>
      <dgm:spPr/>
      <dgm:t>
        <a:bodyPr/>
        <a:lstStyle/>
        <a:p>
          <a:endParaRPr lang="ru-RU"/>
        </a:p>
      </dgm:t>
    </dgm:pt>
    <dgm:pt modelId="{34D28F8D-0E0D-4124-A2D7-2F9728ABD80C}" type="sibTrans" cxnId="{8B65D7DF-5D57-4183-AF1E-5D2BBB4E0E3E}">
      <dgm:prSet/>
      <dgm:spPr/>
      <dgm:t>
        <a:bodyPr/>
        <a:lstStyle/>
        <a:p>
          <a:endParaRPr lang="ru-RU"/>
        </a:p>
      </dgm:t>
    </dgm:pt>
    <dgm:pt modelId="{14D646EE-7832-4979-B3C0-54633CEABAEE}" type="pres">
      <dgm:prSet presAssocID="{73B0CDC5-DD94-46FC-9F0F-E52EC85EA8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738609-35DA-4109-B7A8-0D4189FCFC84}" type="pres">
      <dgm:prSet presAssocID="{33E676A9-AD9A-416D-8316-CCA852FE22FD}" presName="root" presStyleCnt="0"/>
      <dgm:spPr/>
    </dgm:pt>
    <dgm:pt modelId="{1279D91A-D8E0-4F64-B545-BB131B278216}" type="pres">
      <dgm:prSet presAssocID="{33E676A9-AD9A-416D-8316-CCA852FE22FD}" presName="rootComposite" presStyleCnt="0"/>
      <dgm:spPr/>
    </dgm:pt>
    <dgm:pt modelId="{21EDF388-A0EC-4133-92DB-DD5FDB4E6FFF}" type="pres">
      <dgm:prSet presAssocID="{33E676A9-AD9A-416D-8316-CCA852FE22FD}" presName="rootText" presStyleLbl="node1" presStyleIdx="0" presStyleCnt="1"/>
      <dgm:spPr/>
      <dgm:t>
        <a:bodyPr/>
        <a:lstStyle/>
        <a:p>
          <a:endParaRPr lang="ru-RU"/>
        </a:p>
      </dgm:t>
    </dgm:pt>
    <dgm:pt modelId="{0B048D79-2FB4-4200-AA79-C5622059A831}" type="pres">
      <dgm:prSet presAssocID="{33E676A9-AD9A-416D-8316-CCA852FE22FD}" presName="rootConnector" presStyleLbl="node1" presStyleIdx="0" presStyleCnt="1"/>
      <dgm:spPr/>
      <dgm:t>
        <a:bodyPr/>
        <a:lstStyle/>
        <a:p>
          <a:endParaRPr lang="ru-RU"/>
        </a:p>
      </dgm:t>
    </dgm:pt>
    <dgm:pt modelId="{7F79FF79-56C3-496A-930B-624F42F65831}" type="pres">
      <dgm:prSet presAssocID="{33E676A9-AD9A-416D-8316-CCA852FE22FD}" presName="childShape" presStyleCnt="0"/>
      <dgm:spPr/>
    </dgm:pt>
    <dgm:pt modelId="{856A90CA-6E87-4769-9628-6E03E647EBA4}" type="pres">
      <dgm:prSet presAssocID="{D692B05D-2534-4734-A725-72C26C9BD85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6C639B4-4F10-486F-AFA0-33F0B65DCB18}" type="pres">
      <dgm:prSet presAssocID="{402E4A04-DB9F-4847-9B2D-5AEB64863B22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37CAA-E16B-4392-89B1-A1D6DF002AB6}" type="pres">
      <dgm:prSet presAssocID="{C4790BB8-61F1-4A5C-942A-7D633ED8F5A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1805581-18C6-4FCD-BFF1-1B4BAEF062E5}" type="pres">
      <dgm:prSet presAssocID="{C0801C8A-DD48-45D6-976B-A612297EAF6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C7226B-4773-4A27-8920-E7D27EDAD0CF}" type="presOf" srcId="{C4790BB8-61F1-4A5C-942A-7D633ED8F5A3}" destId="{38C37CAA-E16B-4392-89B1-A1D6DF002AB6}" srcOrd="0" destOrd="0" presId="urn:microsoft.com/office/officeart/2005/8/layout/hierarchy3"/>
    <dgm:cxn modelId="{D8DD2B76-5078-4AFE-99A7-4D22DAD113A6}" srcId="{33E676A9-AD9A-416D-8316-CCA852FE22FD}" destId="{402E4A04-DB9F-4847-9B2D-5AEB64863B22}" srcOrd="0" destOrd="0" parTransId="{D692B05D-2534-4734-A725-72C26C9BD856}" sibTransId="{460878DA-A49A-430D-B14B-1CE99881ED7C}"/>
    <dgm:cxn modelId="{0E1F4686-FEF6-4556-AD14-3954C2F4C7F2}" type="presOf" srcId="{402E4A04-DB9F-4847-9B2D-5AEB64863B22}" destId="{E6C639B4-4F10-486F-AFA0-33F0B65DCB18}" srcOrd="0" destOrd="0" presId="urn:microsoft.com/office/officeart/2005/8/layout/hierarchy3"/>
    <dgm:cxn modelId="{D073E47A-F350-4C64-AC0B-6307A6771513}" srcId="{73B0CDC5-DD94-46FC-9F0F-E52EC85EA82F}" destId="{33E676A9-AD9A-416D-8316-CCA852FE22FD}" srcOrd="0" destOrd="0" parTransId="{0E2AE513-7DF7-4554-9B2E-E80A13BCCC97}" sibTransId="{878F00FD-B4D9-40AD-BB3F-2A91045EEEAD}"/>
    <dgm:cxn modelId="{EFB95E28-4313-4424-B83C-6F951EE65461}" type="presOf" srcId="{33E676A9-AD9A-416D-8316-CCA852FE22FD}" destId="{0B048D79-2FB4-4200-AA79-C5622059A831}" srcOrd="1" destOrd="0" presId="urn:microsoft.com/office/officeart/2005/8/layout/hierarchy3"/>
    <dgm:cxn modelId="{19EC9FF1-C325-467A-8164-8D94A9B37365}" type="presOf" srcId="{C0801C8A-DD48-45D6-976B-A612297EAF6B}" destId="{21805581-18C6-4FCD-BFF1-1B4BAEF062E5}" srcOrd="0" destOrd="0" presId="urn:microsoft.com/office/officeart/2005/8/layout/hierarchy3"/>
    <dgm:cxn modelId="{D675AFC7-CC9D-408B-8C82-BF45B6634CCB}" type="presOf" srcId="{73B0CDC5-DD94-46FC-9F0F-E52EC85EA82F}" destId="{14D646EE-7832-4979-B3C0-54633CEABAEE}" srcOrd="0" destOrd="0" presId="urn:microsoft.com/office/officeart/2005/8/layout/hierarchy3"/>
    <dgm:cxn modelId="{8B65D7DF-5D57-4183-AF1E-5D2BBB4E0E3E}" srcId="{33E676A9-AD9A-416D-8316-CCA852FE22FD}" destId="{C0801C8A-DD48-45D6-976B-A612297EAF6B}" srcOrd="1" destOrd="0" parTransId="{C4790BB8-61F1-4A5C-942A-7D633ED8F5A3}" sibTransId="{34D28F8D-0E0D-4124-A2D7-2F9728ABD80C}"/>
    <dgm:cxn modelId="{BA0EF86F-FD51-48D7-BABE-15C163F56E61}" type="presOf" srcId="{D692B05D-2534-4734-A725-72C26C9BD856}" destId="{856A90CA-6E87-4769-9628-6E03E647EBA4}" srcOrd="0" destOrd="0" presId="urn:microsoft.com/office/officeart/2005/8/layout/hierarchy3"/>
    <dgm:cxn modelId="{097B4234-6C33-4AFA-8D45-3A860D584DA0}" type="presOf" srcId="{33E676A9-AD9A-416D-8316-CCA852FE22FD}" destId="{21EDF388-A0EC-4133-92DB-DD5FDB4E6FFF}" srcOrd="0" destOrd="0" presId="urn:microsoft.com/office/officeart/2005/8/layout/hierarchy3"/>
    <dgm:cxn modelId="{64677CCF-CF6A-4302-9A41-3E84CE68D355}" type="presParOf" srcId="{14D646EE-7832-4979-B3C0-54633CEABAEE}" destId="{50738609-35DA-4109-B7A8-0D4189FCFC84}" srcOrd="0" destOrd="0" presId="urn:microsoft.com/office/officeart/2005/8/layout/hierarchy3"/>
    <dgm:cxn modelId="{06C7CCF6-3923-4022-8360-8D86C6C172DC}" type="presParOf" srcId="{50738609-35DA-4109-B7A8-0D4189FCFC84}" destId="{1279D91A-D8E0-4F64-B545-BB131B278216}" srcOrd="0" destOrd="0" presId="urn:microsoft.com/office/officeart/2005/8/layout/hierarchy3"/>
    <dgm:cxn modelId="{57A1BF81-7D44-425C-AA3B-303AA2CDD6D8}" type="presParOf" srcId="{1279D91A-D8E0-4F64-B545-BB131B278216}" destId="{21EDF388-A0EC-4133-92DB-DD5FDB4E6FFF}" srcOrd="0" destOrd="0" presId="urn:microsoft.com/office/officeart/2005/8/layout/hierarchy3"/>
    <dgm:cxn modelId="{ECAEB55B-4161-4501-88BF-5475C64E1FA9}" type="presParOf" srcId="{1279D91A-D8E0-4F64-B545-BB131B278216}" destId="{0B048D79-2FB4-4200-AA79-C5622059A831}" srcOrd="1" destOrd="0" presId="urn:microsoft.com/office/officeart/2005/8/layout/hierarchy3"/>
    <dgm:cxn modelId="{73709C2A-3C6F-4E15-804E-503D16D09272}" type="presParOf" srcId="{50738609-35DA-4109-B7A8-0D4189FCFC84}" destId="{7F79FF79-56C3-496A-930B-624F42F65831}" srcOrd="1" destOrd="0" presId="urn:microsoft.com/office/officeart/2005/8/layout/hierarchy3"/>
    <dgm:cxn modelId="{309254A7-38F5-4655-BF42-25D9CEF7AB1D}" type="presParOf" srcId="{7F79FF79-56C3-496A-930B-624F42F65831}" destId="{856A90CA-6E87-4769-9628-6E03E647EBA4}" srcOrd="0" destOrd="0" presId="urn:microsoft.com/office/officeart/2005/8/layout/hierarchy3"/>
    <dgm:cxn modelId="{988105C2-27CE-4072-8669-B47C79D32F29}" type="presParOf" srcId="{7F79FF79-56C3-496A-930B-624F42F65831}" destId="{E6C639B4-4F10-486F-AFA0-33F0B65DCB18}" srcOrd="1" destOrd="0" presId="urn:microsoft.com/office/officeart/2005/8/layout/hierarchy3"/>
    <dgm:cxn modelId="{3F1D88B8-2439-4F01-BB3E-49391F317DBE}" type="presParOf" srcId="{7F79FF79-56C3-496A-930B-624F42F65831}" destId="{38C37CAA-E16B-4392-89B1-A1D6DF002AB6}" srcOrd="2" destOrd="0" presId="urn:microsoft.com/office/officeart/2005/8/layout/hierarchy3"/>
    <dgm:cxn modelId="{DE86FCCB-FD2E-4655-807C-4897F17E28C7}" type="presParOf" srcId="{7F79FF79-56C3-496A-930B-624F42F65831}" destId="{21805581-18C6-4FCD-BFF1-1B4BAEF062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FFB37-30F2-4BB9-BC36-0B3608B49EFF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BA7495B9-2379-4B32-A255-CE371528C800}">
      <dgm:prSet phldrT="[Текст]"/>
      <dgm:spPr/>
      <dgm:t>
        <a:bodyPr/>
        <a:lstStyle/>
        <a:p>
          <a:r>
            <a:rPr lang="uk-UA" dirty="0" smtClean="0"/>
            <a:t>Анонімні </a:t>
          </a:r>
          <a:endParaRPr lang="ru-RU" dirty="0"/>
        </a:p>
      </dgm:t>
    </dgm:pt>
    <dgm:pt modelId="{7E82E08D-E4A7-46ED-96B9-12593E6D467E}" type="parTrans" cxnId="{B879496D-5505-46C2-83BD-988D36DF38F4}">
      <dgm:prSet/>
      <dgm:spPr/>
      <dgm:t>
        <a:bodyPr/>
        <a:lstStyle/>
        <a:p>
          <a:endParaRPr lang="ru-RU"/>
        </a:p>
      </dgm:t>
    </dgm:pt>
    <dgm:pt modelId="{D69BE9D7-1D74-4F93-88E1-A8A00BB462E0}" type="sibTrans" cxnId="{B879496D-5505-46C2-83BD-988D36DF38F4}">
      <dgm:prSet/>
      <dgm:spPr/>
      <dgm:t>
        <a:bodyPr/>
        <a:lstStyle/>
        <a:p>
          <a:endParaRPr lang="ru-RU"/>
        </a:p>
      </dgm:t>
    </dgm:pt>
    <dgm:pt modelId="{51A5288A-46C1-48CC-A2D1-F1064C16411E}">
      <dgm:prSet phldrT="[Текст]"/>
      <dgm:spPr/>
      <dgm:t>
        <a:bodyPr/>
        <a:lstStyle/>
        <a:p>
          <a:r>
            <a:rPr lang="uk-UA" dirty="0" smtClean="0"/>
            <a:t>Особистісні </a:t>
          </a:r>
          <a:endParaRPr lang="ru-RU" dirty="0"/>
        </a:p>
      </dgm:t>
    </dgm:pt>
    <dgm:pt modelId="{66C8D85C-46F7-4B16-8951-F875291A443D}" type="parTrans" cxnId="{4F580A36-606F-47FB-9BA0-E4308235E2F5}">
      <dgm:prSet/>
      <dgm:spPr/>
      <dgm:t>
        <a:bodyPr/>
        <a:lstStyle/>
        <a:p>
          <a:endParaRPr lang="ru-RU"/>
        </a:p>
      </dgm:t>
    </dgm:pt>
    <dgm:pt modelId="{52F066ED-0E96-44A3-B14D-03A92DA0CA53}" type="sibTrans" cxnId="{4F580A36-606F-47FB-9BA0-E4308235E2F5}">
      <dgm:prSet/>
      <dgm:spPr/>
      <dgm:t>
        <a:bodyPr/>
        <a:lstStyle/>
        <a:p>
          <a:endParaRPr lang="ru-RU"/>
        </a:p>
      </dgm:t>
    </dgm:pt>
    <dgm:pt modelId="{82D9BFBC-4946-444C-A8E0-6BFAE45BAB4D}" type="pres">
      <dgm:prSet presAssocID="{272FFB37-30F2-4BB9-BC36-0B3608B49EFF}" presName="diagram" presStyleCnt="0">
        <dgm:presLayoutVars>
          <dgm:dir/>
          <dgm:animLvl val="lvl"/>
          <dgm:resizeHandles val="exact"/>
        </dgm:presLayoutVars>
      </dgm:prSet>
      <dgm:spPr/>
    </dgm:pt>
    <dgm:pt modelId="{C3966A42-EE72-44F2-AEB5-8E74CC86CD47}" type="pres">
      <dgm:prSet presAssocID="{BA7495B9-2379-4B32-A255-CE371528C800}" presName="compNode" presStyleCnt="0"/>
      <dgm:spPr/>
    </dgm:pt>
    <dgm:pt modelId="{426D4BEE-30AF-4C39-A640-537443184A3D}" type="pres">
      <dgm:prSet presAssocID="{BA7495B9-2379-4B32-A255-CE371528C800}" presName="childRect" presStyleLbl="bgAcc1" presStyleIdx="0" presStyleCnt="2" custLinFactNeighborX="1725" custLinFactNeighborY="89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9337C5-109A-4406-9884-ED16409B7803}" type="pres">
      <dgm:prSet presAssocID="{BA7495B9-2379-4B32-A255-CE371528C8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C2685-BCA9-4B16-BBC1-51D762DE6BDF}" type="pres">
      <dgm:prSet presAssocID="{BA7495B9-2379-4B32-A255-CE371528C800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A1CA3530-2C19-42A7-BFF9-F3522C357879}" type="pres">
      <dgm:prSet presAssocID="{BA7495B9-2379-4B32-A255-CE371528C800}" presName="adorn" presStyleLbl="fgAccFollowNode1" presStyleIdx="0" presStyleCnt="2" custScaleX="77642" custScaleY="810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973B1B-411E-4E1D-8657-EFB0E0003967}" type="pres">
      <dgm:prSet presAssocID="{D69BE9D7-1D74-4F93-88E1-A8A00BB462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80276-17C1-4D80-A2BF-F7150773BC4A}" type="pres">
      <dgm:prSet presAssocID="{51A5288A-46C1-48CC-A2D1-F1064C16411E}" presName="compNode" presStyleCnt="0"/>
      <dgm:spPr/>
    </dgm:pt>
    <dgm:pt modelId="{13EFAEE9-6181-457C-8878-5789ACB822ED}" type="pres">
      <dgm:prSet presAssocID="{51A5288A-46C1-48CC-A2D1-F1064C16411E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41BFC-545A-4166-870A-E994CEF3F04B}" type="pres">
      <dgm:prSet presAssocID="{51A5288A-46C1-48CC-A2D1-F1064C1641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03C0-3C2A-4366-AEAB-00F0C47D94C2}" type="pres">
      <dgm:prSet presAssocID="{51A5288A-46C1-48CC-A2D1-F1064C16411E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6899F082-980F-41C6-999C-4462D47F48A9}" type="pres">
      <dgm:prSet presAssocID="{51A5288A-46C1-48CC-A2D1-F1064C16411E}" presName="adorn" presStyleLbl="fgAccFollowNode1" presStyleIdx="1" presStyleCnt="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8688497-ED1E-4C5F-AABC-2A7495EC9CB2}" type="presOf" srcId="{BA7495B9-2379-4B32-A255-CE371528C800}" destId="{3BAC2685-BCA9-4B16-BBC1-51D762DE6BDF}" srcOrd="1" destOrd="0" presId="urn:microsoft.com/office/officeart/2005/8/layout/bList2#1"/>
    <dgm:cxn modelId="{6EADB786-EBDC-487E-8173-EB45C8514B94}" type="presOf" srcId="{272FFB37-30F2-4BB9-BC36-0B3608B49EFF}" destId="{82D9BFBC-4946-444C-A8E0-6BFAE45BAB4D}" srcOrd="0" destOrd="0" presId="urn:microsoft.com/office/officeart/2005/8/layout/bList2#1"/>
    <dgm:cxn modelId="{B879496D-5505-46C2-83BD-988D36DF38F4}" srcId="{272FFB37-30F2-4BB9-BC36-0B3608B49EFF}" destId="{BA7495B9-2379-4B32-A255-CE371528C800}" srcOrd="0" destOrd="0" parTransId="{7E82E08D-E4A7-46ED-96B9-12593E6D467E}" sibTransId="{D69BE9D7-1D74-4F93-88E1-A8A00BB462E0}"/>
    <dgm:cxn modelId="{58D8A8A0-457E-4A36-85E0-B3878E7C8581}" type="presOf" srcId="{51A5288A-46C1-48CC-A2D1-F1064C16411E}" destId="{E9741BFC-545A-4166-870A-E994CEF3F04B}" srcOrd="0" destOrd="0" presId="urn:microsoft.com/office/officeart/2005/8/layout/bList2#1"/>
    <dgm:cxn modelId="{4F580A36-606F-47FB-9BA0-E4308235E2F5}" srcId="{272FFB37-30F2-4BB9-BC36-0B3608B49EFF}" destId="{51A5288A-46C1-48CC-A2D1-F1064C16411E}" srcOrd="1" destOrd="0" parTransId="{66C8D85C-46F7-4B16-8951-F875291A443D}" sibTransId="{52F066ED-0E96-44A3-B14D-03A92DA0CA53}"/>
    <dgm:cxn modelId="{3BA5DDE6-8662-4BE4-AE12-B0A245BC7A68}" type="presOf" srcId="{51A5288A-46C1-48CC-A2D1-F1064C16411E}" destId="{308E03C0-3C2A-4366-AEAB-00F0C47D94C2}" srcOrd="1" destOrd="0" presId="urn:microsoft.com/office/officeart/2005/8/layout/bList2#1"/>
    <dgm:cxn modelId="{4CB6105E-6702-4360-81A7-21D6CC4078CD}" type="presOf" srcId="{BA7495B9-2379-4B32-A255-CE371528C800}" destId="{E29337C5-109A-4406-9884-ED16409B7803}" srcOrd="0" destOrd="0" presId="urn:microsoft.com/office/officeart/2005/8/layout/bList2#1"/>
    <dgm:cxn modelId="{FFE56D0D-37FB-4FBE-AA21-973DA317690D}" type="presOf" srcId="{D69BE9D7-1D74-4F93-88E1-A8A00BB462E0}" destId="{CE973B1B-411E-4E1D-8657-EFB0E0003967}" srcOrd="0" destOrd="0" presId="urn:microsoft.com/office/officeart/2005/8/layout/bList2#1"/>
    <dgm:cxn modelId="{4C39E306-BCF9-4414-B3CB-3FA26B36AC04}" type="presParOf" srcId="{82D9BFBC-4946-444C-A8E0-6BFAE45BAB4D}" destId="{C3966A42-EE72-44F2-AEB5-8E74CC86CD47}" srcOrd="0" destOrd="0" presId="urn:microsoft.com/office/officeart/2005/8/layout/bList2#1"/>
    <dgm:cxn modelId="{D0A0366E-4783-49AE-A7A9-12C9E27F33A7}" type="presParOf" srcId="{C3966A42-EE72-44F2-AEB5-8E74CC86CD47}" destId="{426D4BEE-30AF-4C39-A640-537443184A3D}" srcOrd="0" destOrd="0" presId="urn:microsoft.com/office/officeart/2005/8/layout/bList2#1"/>
    <dgm:cxn modelId="{AEE330DB-720A-4891-83D5-FC5C29E50377}" type="presParOf" srcId="{C3966A42-EE72-44F2-AEB5-8E74CC86CD47}" destId="{E29337C5-109A-4406-9884-ED16409B7803}" srcOrd="1" destOrd="0" presId="urn:microsoft.com/office/officeart/2005/8/layout/bList2#1"/>
    <dgm:cxn modelId="{4A731A75-83A2-4028-AA2E-A2720A4D3650}" type="presParOf" srcId="{C3966A42-EE72-44F2-AEB5-8E74CC86CD47}" destId="{3BAC2685-BCA9-4B16-BBC1-51D762DE6BDF}" srcOrd="2" destOrd="0" presId="urn:microsoft.com/office/officeart/2005/8/layout/bList2#1"/>
    <dgm:cxn modelId="{D8298147-659E-4F04-B721-ADFFF21549EA}" type="presParOf" srcId="{C3966A42-EE72-44F2-AEB5-8E74CC86CD47}" destId="{A1CA3530-2C19-42A7-BFF9-F3522C357879}" srcOrd="3" destOrd="0" presId="urn:microsoft.com/office/officeart/2005/8/layout/bList2#1"/>
    <dgm:cxn modelId="{219E4D65-0665-4543-BD37-A646F526FB1D}" type="presParOf" srcId="{82D9BFBC-4946-444C-A8E0-6BFAE45BAB4D}" destId="{CE973B1B-411E-4E1D-8657-EFB0E0003967}" srcOrd="1" destOrd="0" presId="urn:microsoft.com/office/officeart/2005/8/layout/bList2#1"/>
    <dgm:cxn modelId="{6B609F33-8EEF-418B-ACA3-8F6C3C3817B0}" type="presParOf" srcId="{82D9BFBC-4946-444C-A8E0-6BFAE45BAB4D}" destId="{C9B80276-17C1-4D80-A2BF-F7150773BC4A}" srcOrd="2" destOrd="0" presId="urn:microsoft.com/office/officeart/2005/8/layout/bList2#1"/>
    <dgm:cxn modelId="{A6501051-9FA7-4A74-8B45-A468C3352099}" type="presParOf" srcId="{C9B80276-17C1-4D80-A2BF-F7150773BC4A}" destId="{13EFAEE9-6181-457C-8878-5789ACB822ED}" srcOrd="0" destOrd="0" presId="urn:microsoft.com/office/officeart/2005/8/layout/bList2#1"/>
    <dgm:cxn modelId="{818818CF-A658-4057-B27D-DBEA3737B922}" type="presParOf" srcId="{C9B80276-17C1-4D80-A2BF-F7150773BC4A}" destId="{E9741BFC-545A-4166-870A-E994CEF3F04B}" srcOrd="1" destOrd="0" presId="urn:microsoft.com/office/officeart/2005/8/layout/bList2#1"/>
    <dgm:cxn modelId="{C9AF190E-3ADF-428E-A3DA-AC3C04F6CD90}" type="presParOf" srcId="{C9B80276-17C1-4D80-A2BF-F7150773BC4A}" destId="{308E03C0-3C2A-4366-AEAB-00F0C47D94C2}" srcOrd="2" destOrd="0" presId="urn:microsoft.com/office/officeart/2005/8/layout/bList2#1"/>
    <dgm:cxn modelId="{8C3EC75D-F865-4187-B4AA-BE38F3CB4E6F}" type="presParOf" srcId="{C9B80276-17C1-4D80-A2BF-F7150773BC4A}" destId="{6899F082-980F-41C6-999C-4462D47F48A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2F8C0-C053-434C-AA97-7F8B36D32F8B}">
      <dsp:nvSpPr>
        <dsp:cNvPr id="0" name=""/>
        <dsp:cNvSpPr/>
      </dsp:nvSpPr>
      <dsp:spPr>
        <a:xfrm>
          <a:off x="4354338" y="2652493"/>
          <a:ext cx="2394272" cy="1139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06"/>
              </a:lnTo>
              <a:lnTo>
                <a:pt x="2394272" y="776506"/>
              </a:lnTo>
              <a:lnTo>
                <a:pt x="2394272" y="1139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51509-38A5-4E1B-837A-C7AA603A8565}">
      <dsp:nvSpPr>
        <dsp:cNvPr id="0" name=""/>
        <dsp:cNvSpPr/>
      </dsp:nvSpPr>
      <dsp:spPr>
        <a:xfrm>
          <a:off x="1960066" y="2652493"/>
          <a:ext cx="2394272" cy="1139456"/>
        </a:xfrm>
        <a:custGeom>
          <a:avLst/>
          <a:gdLst/>
          <a:ahLst/>
          <a:cxnLst/>
          <a:rect l="0" t="0" r="0" b="0"/>
          <a:pathLst>
            <a:path>
              <a:moveTo>
                <a:pt x="2394272" y="0"/>
              </a:moveTo>
              <a:lnTo>
                <a:pt x="2394272" y="776506"/>
              </a:lnTo>
              <a:lnTo>
                <a:pt x="0" y="776506"/>
              </a:lnTo>
              <a:lnTo>
                <a:pt x="0" y="1139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690FA-54D2-4303-A911-54580E91E342}">
      <dsp:nvSpPr>
        <dsp:cNvPr id="0" name=""/>
        <dsp:cNvSpPr/>
      </dsp:nvSpPr>
      <dsp:spPr>
        <a:xfrm>
          <a:off x="2395388" y="164627"/>
          <a:ext cx="3917900" cy="2487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B70A-869C-4311-9C5C-02FB50E052C4}">
      <dsp:nvSpPr>
        <dsp:cNvPr id="0" name=""/>
        <dsp:cNvSpPr/>
      </dsp:nvSpPr>
      <dsp:spPr>
        <a:xfrm>
          <a:off x="2830710" y="578183"/>
          <a:ext cx="3917900" cy="2487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/>
            <a:t>Тварини</a:t>
          </a:r>
          <a:r>
            <a:rPr lang="uk-UA" sz="6500" kern="1200" dirty="0" smtClean="0"/>
            <a:t> </a:t>
          </a:r>
          <a:endParaRPr lang="ru-RU" sz="6500" kern="1200" dirty="0"/>
        </a:p>
      </dsp:txBody>
      <dsp:txXfrm>
        <a:off x="2903577" y="651050"/>
        <a:ext cx="3772166" cy="2342132"/>
      </dsp:txXfrm>
    </dsp:sp>
    <dsp:sp modelId="{0CFDECDB-3553-4696-81BC-29842BF015FE}">
      <dsp:nvSpPr>
        <dsp:cNvPr id="0" name=""/>
        <dsp:cNvSpPr/>
      </dsp:nvSpPr>
      <dsp:spPr>
        <a:xfrm>
          <a:off x="1116" y="3791949"/>
          <a:ext cx="3917900" cy="2487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C5D81-653A-4E77-8E5A-25A278736C71}">
      <dsp:nvSpPr>
        <dsp:cNvPr id="0" name=""/>
        <dsp:cNvSpPr/>
      </dsp:nvSpPr>
      <dsp:spPr>
        <a:xfrm>
          <a:off x="436438" y="4205506"/>
          <a:ext cx="3917900" cy="2487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/>
            <a:t>Поодинокі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 smtClean="0"/>
            <a:t>Скорпіон, зозуля  </a:t>
          </a:r>
          <a:endParaRPr lang="ru-RU" sz="3600" i="1" kern="1200" dirty="0"/>
        </a:p>
      </dsp:txBody>
      <dsp:txXfrm>
        <a:off x="509305" y="4278373"/>
        <a:ext cx="3772166" cy="2342132"/>
      </dsp:txXfrm>
    </dsp:sp>
    <dsp:sp modelId="{11FF19A7-FB27-4E94-929F-0A3F90C59C6E}">
      <dsp:nvSpPr>
        <dsp:cNvPr id="0" name=""/>
        <dsp:cNvSpPr/>
      </dsp:nvSpPr>
      <dsp:spPr>
        <a:xfrm>
          <a:off x="4789661" y="3791949"/>
          <a:ext cx="3917900" cy="2487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BFD82-D8B7-4B03-B197-159F5706C5D8}">
      <dsp:nvSpPr>
        <dsp:cNvPr id="0" name=""/>
        <dsp:cNvSpPr/>
      </dsp:nvSpPr>
      <dsp:spPr>
        <a:xfrm>
          <a:off x="5224983" y="4205506"/>
          <a:ext cx="3917900" cy="2487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/>
            <a:t>Соціальні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dirty="0" smtClean="0"/>
            <a:t>Бобер, мавпа, дельфіни </a:t>
          </a:r>
          <a:endParaRPr lang="ru-RU" sz="3600" i="1" kern="1200" dirty="0"/>
        </a:p>
      </dsp:txBody>
      <dsp:txXfrm>
        <a:off x="5297850" y="4278373"/>
        <a:ext cx="3772166" cy="2342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DF388-A0EC-4133-92DB-DD5FDB4E6FFF}">
      <dsp:nvSpPr>
        <dsp:cNvPr id="0" name=""/>
        <dsp:cNvSpPr/>
      </dsp:nvSpPr>
      <dsp:spPr>
        <a:xfrm>
          <a:off x="371491" y="1993"/>
          <a:ext cx="2828916" cy="1414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Конфліктна поведінка</a:t>
          </a:r>
          <a:endParaRPr lang="ru-RU" sz="4200" kern="1200" dirty="0"/>
        </a:p>
      </dsp:txBody>
      <dsp:txXfrm>
        <a:off x="412919" y="43421"/>
        <a:ext cx="2746060" cy="1331602"/>
      </dsp:txXfrm>
    </dsp:sp>
    <dsp:sp modelId="{856A90CA-6E87-4769-9628-6E03E647EBA4}">
      <dsp:nvSpPr>
        <dsp:cNvPr id="0" name=""/>
        <dsp:cNvSpPr/>
      </dsp:nvSpPr>
      <dsp:spPr>
        <a:xfrm>
          <a:off x="654383" y="1416451"/>
          <a:ext cx="282891" cy="106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843"/>
              </a:lnTo>
              <a:lnTo>
                <a:pt x="282891" y="1060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639B4-4F10-486F-AFA0-33F0B65DCB18}">
      <dsp:nvSpPr>
        <dsp:cNvPr id="0" name=""/>
        <dsp:cNvSpPr/>
      </dsp:nvSpPr>
      <dsp:spPr>
        <a:xfrm>
          <a:off x="937274" y="1770066"/>
          <a:ext cx="2263133" cy="141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Атака втеча </a:t>
          </a:r>
          <a:endParaRPr lang="ru-RU" sz="3600" kern="1200" dirty="0"/>
        </a:p>
      </dsp:txBody>
      <dsp:txXfrm>
        <a:off x="978702" y="1811494"/>
        <a:ext cx="2180277" cy="1331602"/>
      </dsp:txXfrm>
    </dsp:sp>
    <dsp:sp modelId="{38C37CAA-E16B-4392-89B1-A1D6DF002AB6}">
      <dsp:nvSpPr>
        <dsp:cNvPr id="0" name=""/>
        <dsp:cNvSpPr/>
      </dsp:nvSpPr>
      <dsp:spPr>
        <a:xfrm>
          <a:off x="654383" y="1416451"/>
          <a:ext cx="282891" cy="282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916"/>
              </a:lnTo>
              <a:lnTo>
                <a:pt x="282891" y="2828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5581-18C6-4FCD-BFF1-1B4BAEF062E5}">
      <dsp:nvSpPr>
        <dsp:cNvPr id="0" name=""/>
        <dsp:cNvSpPr/>
      </dsp:nvSpPr>
      <dsp:spPr>
        <a:xfrm>
          <a:off x="937274" y="3538139"/>
          <a:ext cx="2263133" cy="141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Зміщена активність </a:t>
          </a:r>
          <a:endParaRPr lang="ru-RU" sz="3600" kern="1200" dirty="0"/>
        </a:p>
      </dsp:txBody>
      <dsp:txXfrm>
        <a:off x="978702" y="3579567"/>
        <a:ext cx="2180277" cy="1331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D4BEE-30AF-4C39-A640-537443184A3D}">
      <dsp:nvSpPr>
        <dsp:cNvPr id="0" name=""/>
        <dsp:cNvSpPr/>
      </dsp:nvSpPr>
      <dsp:spPr>
        <a:xfrm>
          <a:off x="74457" y="427793"/>
          <a:ext cx="3998585" cy="298485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C2685-BCA9-4B16-BBC1-51D762DE6BDF}">
      <dsp:nvSpPr>
        <dsp:cNvPr id="0" name=""/>
        <dsp:cNvSpPr/>
      </dsp:nvSpPr>
      <dsp:spPr>
        <a:xfrm>
          <a:off x="5481" y="3385849"/>
          <a:ext cx="3998585" cy="1283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Анонімні </a:t>
          </a:r>
          <a:endParaRPr lang="ru-RU" sz="4100" kern="1200" dirty="0"/>
        </a:p>
      </dsp:txBody>
      <dsp:txXfrm>
        <a:off x="5481" y="3385849"/>
        <a:ext cx="2815905" cy="1283489"/>
      </dsp:txXfrm>
    </dsp:sp>
    <dsp:sp modelId="{A1CA3530-2C19-42A7-BFF9-F3522C357879}">
      <dsp:nvSpPr>
        <dsp:cNvPr id="0" name=""/>
        <dsp:cNvSpPr/>
      </dsp:nvSpPr>
      <dsp:spPr>
        <a:xfrm>
          <a:off x="3090951" y="3722133"/>
          <a:ext cx="1086603" cy="11346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FAEE9-6181-457C-8878-5789ACB822ED}">
      <dsp:nvSpPr>
        <dsp:cNvPr id="0" name=""/>
        <dsp:cNvSpPr/>
      </dsp:nvSpPr>
      <dsp:spPr>
        <a:xfrm>
          <a:off x="4524273" y="334782"/>
          <a:ext cx="3998585" cy="298485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03C0-3C2A-4366-AEAB-00F0C47D94C2}">
      <dsp:nvSpPr>
        <dsp:cNvPr id="0" name=""/>
        <dsp:cNvSpPr/>
      </dsp:nvSpPr>
      <dsp:spPr>
        <a:xfrm>
          <a:off x="4524273" y="3319642"/>
          <a:ext cx="3998585" cy="1283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Особистісні </a:t>
          </a:r>
          <a:endParaRPr lang="ru-RU" sz="4100" kern="1200" dirty="0"/>
        </a:p>
      </dsp:txBody>
      <dsp:txXfrm>
        <a:off x="4524273" y="3319642"/>
        <a:ext cx="2815905" cy="1283489"/>
      </dsp:txXfrm>
    </dsp:sp>
    <dsp:sp modelId="{6899F082-980F-41C6-999C-4462D47F48A9}">
      <dsp:nvSpPr>
        <dsp:cNvPr id="0" name=""/>
        <dsp:cNvSpPr/>
      </dsp:nvSpPr>
      <dsp:spPr>
        <a:xfrm>
          <a:off x="7453293" y="3523512"/>
          <a:ext cx="1399505" cy="13995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43352-4CED-4B2B-BF81-349B54A84A7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B8B3D-5195-406C-AA42-8E051922C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8B3D-5195-406C-AA42-8E051922CF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8F74-426B-4E6B-B74C-8434F1343394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36D7-268F-4B5B-B60D-A2CCE9D12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7%20&#1082;&#1083;&#1072;&#1089;\&#1087;&#1086;&#1074;&#1077;&#1076;&#1110;&#1085;&#1082;&#1072;\5%20&#1091;&#1075;&#1088;&#1091;&#1087;&#1091;&#1074;&#1072;&#1085;&#1085;&#1103;\&#1043;&#1086;&#1074;&#1086;&#1088;&#1103;&#1097;&#1080;&#1081;%20&#1082;&#1086;&#1090;%20&#1088;&#1091;&#1075;&#1072;&#1077;&#1090;&#1089;&#1103;%20&#1084;&#1072;&#1090;&#1086;&#1084;)%20&#1057;&#1084;&#1077;&#1096;&#1085;&#1086;%20&#1080;%20&#1087;&#1083;&#1072;&#1082;&#1072;&#1090;&#1100;%20&#1093;&#1086;&#1095;&#1077;&#1090;&#1089;&#1103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radumo.pp.ua/uploads/posts/2015-08/rzn-varanti-zastosuvannya-bobrovoyi-strumenya_6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000892" cy="5247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Типи угрупувань  тварин за </a:t>
            </a:r>
            <a:br>
              <a:rPr lang="uk-UA" sz="6000" b="1" dirty="0" smtClean="0"/>
            </a:br>
            <a:r>
              <a:rPr lang="uk-UA" sz="6000" b="1" dirty="0" smtClean="0"/>
              <a:t>К. Лоренцом. Ієрархія у групі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Анонімні закриті групи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vit-tvarin.net.ua/uploads/1342884678_sch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830665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Особистісне угрупування</a:t>
            </a:r>
            <a:br>
              <a:rPr lang="uk-UA" dirty="0" smtClean="0"/>
            </a:br>
            <a:r>
              <a:rPr lang="uk-UA" dirty="0" smtClean="0"/>
              <a:t>Ієрархія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edufuture.biz/uploads/Keyses/Lider_ua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877192" cy="5072098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SeC1VsyHwE-l_R7IC9MULCajX-Yb3iW-7MKlZLfYoCH-KOQm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863" y="1428736"/>
            <a:ext cx="4745137" cy="2471745"/>
          </a:xfrm>
          <a:prstGeom prst="rect">
            <a:avLst/>
          </a:prstGeom>
          <a:noFill/>
        </p:spPr>
      </p:pic>
      <p:pic>
        <p:nvPicPr>
          <p:cNvPr id="26630" name="Picture 6" descr="http://animalua.info/wp-content/uploads/2014/09/Sobaka_sposib_zu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439273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Рольова ієрархія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g-fotki.yandex.ru/get/21/27981211.d0/0_8f2ea_f624b12c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59000"/>
            <a:ext cx="6929454" cy="55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Завдання 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Опрацювати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параграф 47,48 підручника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Виконати завдання в зошиті ст. 94-95</a:t>
            </a:r>
            <a:endParaRPr lang="uk-UA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uk-UA" sz="2800" dirty="0"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695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Соціальна поведінка 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dirty="0" smtClean="0"/>
              <a:t>Соціобіологія</a:t>
            </a:r>
            <a:r>
              <a:rPr lang="uk-UA" sz="4400" dirty="0" smtClean="0"/>
              <a:t> – наука, яка займається вивченням біологічних основ соціальної поведінки та еволюції суспільних груп тварин від нижчих форм до людини.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perkor.files.wordpress.com/2011/02/122.jpg?w=500&amp;h=400"/>
          <p:cNvPicPr>
            <a:picLocks noChangeAspect="1" noChangeArrowheads="1"/>
          </p:cNvPicPr>
          <p:nvPr/>
        </p:nvPicPr>
        <p:blipFill>
          <a:blip r:embed="rId2"/>
          <a:srcRect t="14019" b="6542"/>
          <a:stretch>
            <a:fillRect/>
          </a:stretch>
        </p:blipFill>
        <p:spPr bwMode="auto">
          <a:xfrm>
            <a:off x="785786" y="1546242"/>
            <a:ext cx="8358214" cy="5311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тварини об'єднуються у групи?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</p:spPr>
        <p:txBody>
          <a:bodyPr/>
          <a:lstStyle/>
          <a:p>
            <a:r>
              <a:rPr lang="uk-UA" sz="4400" b="1" dirty="0" smtClean="0"/>
              <a:t>Соціальний інстинкт;</a:t>
            </a:r>
          </a:p>
          <a:p>
            <a:r>
              <a:rPr lang="uk-UA" sz="4400" b="1" dirty="0" smtClean="0"/>
              <a:t>Внутрішньовидова агресивність, що дає можливість підтримувати  порядок у спільноті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Територіальна поведінка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(маркування або мічення) </a:t>
            </a:r>
            <a:endParaRPr lang="ru-RU" dirty="0"/>
          </a:p>
        </p:txBody>
      </p:sp>
      <p:pic>
        <p:nvPicPr>
          <p:cNvPr id="17412" name="Picture 4" descr="http://goldcoon.ru/wp-content/uploads/2012/05/3332372860_6705bdaa47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7816317" cy="5214950"/>
          </a:xfrm>
          <a:prstGeom prst="rect">
            <a:avLst/>
          </a:prstGeom>
          <a:noFill/>
        </p:spPr>
      </p:pic>
      <p:pic>
        <p:nvPicPr>
          <p:cNvPr id="17416" name="Picture 8" descr="http://2.bp.blogspot.com/_bLvGLuuUIZw/S9GWQklEAoI/AAAAAAAACbk/5b_McGTEWqg/s400/do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25222"/>
            <a:ext cx="2786082" cy="2832778"/>
          </a:xfrm>
          <a:prstGeom prst="rect">
            <a:avLst/>
          </a:prstGeom>
          <a:noFill/>
        </p:spPr>
      </p:pic>
      <p:pic>
        <p:nvPicPr>
          <p:cNvPr id="17418" name="Picture 10" descr="http://igormelika.com.ua/wp-content/uploads/2010/02/Igor-Melika-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46595"/>
            <a:ext cx="7215206" cy="5411405"/>
          </a:xfrm>
          <a:prstGeom prst="rect">
            <a:avLst/>
          </a:prstGeom>
          <a:noFill/>
        </p:spPr>
      </p:pic>
      <p:pic>
        <p:nvPicPr>
          <p:cNvPr id="17420" name="Picture 12" descr="http://kiliya.info/pic10/zolonom.jpg"/>
          <p:cNvPicPr>
            <a:picLocks noChangeAspect="1" noChangeArrowheads="1"/>
          </p:cNvPicPr>
          <p:nvPr/>
        </p:nvPicPr>
        <p:blipFill>
          <a:blip r:embed="rId5"/>
          <a:srcRect b="7628"/>
          <a:stretch>
            <a:fillRect/>
          </a:stretch>
        </p:blipFill>
        <p:spPr bwMode="auto">
          <a:xfrm>
            <a:off x="1285852" y="1560399"/>
            <a:ext cx="7072362" cy="5297601"/>
          </a:xfrm>
          <a:prstGeom prst="rect">
            <a:avLst/>
          </a:prstGeom>
          <a:noFill/>
        </p:spPr>
      </p:pic>
      <p:pic>
        <p:nvPicPr>
          <p:cNvPr id="17422" name="Picture 14" descr="http://www.paval.de/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493873"/>
            <a:ext cx="7148519" cy="5364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спостерігається коли </a:t>
            </a:r>
            <a:r>
              <a:rPr lang="uk-UA" dirty="0" err="1" smtClean="0"/>
              <a:t>“хижак”</a:t>
            </a:r>
            <a:r>
              <a:rPr lang="uk-UA" dirty="0" smtClean="0"/>
              <a:t> приходить на територію </a:t>
            </a:r>
            <a:r>
              <a:rPr lang="uk-UA" dirty="0" err="1" smtClean="0"/>
              <a:t>“власника”</a:t>
            </a:r>
            <a:r>
              <a:rPr lang="uk-UA" dirty="0" smtClean="0"/>
              <a:t>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286380" y="1571612"/>
          <a:ext cx="3571900" cy="495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http://25tv.com.ua/edit/uploads/Image/38381307111111111111111111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500174"/>
            <a:ext cx="5075008" cy="5100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Зміщена активність – поведінка </a:t>
            </a:r>
            <a:r>
              <a:rPr lang="uk-UA" dirty="0" err="1" smtClean="0"/>
              <a:t>“недоречна”</a:t>
            </a:r>
            <a:r>
              <a:rPr lang="uk-UA" dirty="0" smtClean="0"/>
              <a:t> для поточної ситуації.</a:t>
            </a:r>
            <a:endParaRPr lang="ru-RU" dirty="0"/>
          </a:p>
        </p:txBody>
      </p:sp>
      <p:pic>
        <p:nvPicPr>
          <p:cNvPr id="4" name="Говорящий кот ругается матом) Смешно и плакать хочетс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732348"/>
            <a:ext cx="5381652" cy="403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 smtClean="0"/>
              <a:t>Угрупування тварин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(за Конрадом  Лоренцом )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85828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Анонімні відкриті групи </a:t>
            </a:r>
            <a:endParaRPr lang="ru-RU" dirty="0"/>
          </a:p>
        </p:txBody>
      </p:sp>
      <p:sp>
        <p:nvSpPr>
          <p:cNvPr id="19458" name="AutoShape 2" descr="data:image/jpeg;base64,/9j/4AAQSkZJRgABAQAAAQABAAD/2wCEAAkGBxMTEhUTExMWFhUXGBoYFxcVGBcYHxoVGx4YGhgbGBcYHSggGBolHxgXITEhJSkrLi4uFx8zODMtNygtLisBCgoKDg0OGxAQGy0mICYyKy0tLS0tLS0tMi0tLS0tLS0vLS0tLS0tLS0rLS0tLS0tLS0tLS0tLS0tLS0tLS0tLf/AABEIAL4BCQMBIgACEQEDEQH/xAAcAAACAgMBAQAAAAAAAAAAAAAEBQMGAQIHAAj/xAA+EAACAQIEAwUFBgQGAgMAAAABAhEAAwQSITEFQVEGEyJhcTJCgZGhFCNSscHRFWKC8AczU3KS4XPSJEOy/8QAGgEAAgMBAQAAAAAAAAAAAAAAAAMBAgQFBv/EACgRAAICAQQCAgIDAAMAAAAAAAABAhEDBBIhMSJBE1FhgTJxkRQjQv/aAAwDAQACEQMRAD8A6IL9Z7/zoHNWS1WoXYb9orIxPnQE16akLDvtFZ+0UBNemigsYDEV7vxS/NXs1RQWMO9Fe74Uvz14NRQWMDeFe74UvzV7NU0FjDvhWtzFKqlmMACSTyFBZqixVoXEZG9lgQYJGh0OoqAsNwfFLV1c1q4jg7FGDD6GtrnErauttnUOwlUJGYjqF3jzrkPZbgww3ELZBkBnSduTKAfjFZ7e8Pdsa91XYHIkZSVIhYABB66/1VnWoht3fo1PSz3bfxZ2QXa27ykPB7T2rFq27l2RFVmO5YDU0b3hrRRlsY569npd3prPemigsYZ6xnoHvDXu8NFBYXexCqMzEKBuSQAPiais8Qtvorq0iRBBkeUUHiVzCDB9RP0rhnbrhtzD43OiPbzHNbddPFzysp0PPfmaHwSuXR9DZ6x3lU3sLxO+9jJiHz3VE5ubIdp6kHSf9vOrN3tRGSkrRM4uDphneVnPQfe17vasVsMzV7NQneVnvKAsJkV4mhu9r3e0ATmtai72sd95UAD5a9FHQKkhaLIoW5azlNMCFrGlFk0Ad2a93Zo/MK8SKAoB7o0o7Wq4wl5kdkdVJRl3z7KNeRJA+NWQEVV+1WNzuuGXYeO6egHsr+p+FJz5Vjg5DsGH5JqJR+A9tOIXMQlh7S3ACDcNq2cwSYJkNljUTpXUxbrnfYfiVmzjLveMEF4BVZjAzKxIWeUhj8VFdSNsVOHJvgmGfFsm4gXdV7uqJ7o1rdVlEwT/AH50xyS7EqNkBsGtbiZQWOwBJ9AJNSYmyWAmdDJAMSI1EjY1Xe2XERh7a27bu73VbwMR4E2ksYI5jYzB2pGXNs9DsWHeyoYy8chOzElhG4MkzNH2rD31zsSXIEk84HP6Uhwtx3aDrvtqBy6+tdB4ZgQbalQCBoQDHqd9udcGbaaX7PRuSUd36EvCe1GJcHNatmDGVQ8kDTctEmCdvL1tnC8fbvZlVhmT2lkGOhEbjQieoNAcJ7GKLmdWZZ5R7OsgsWE8jHSRpzpD2lx1jB4xC9t0OZst6xAktGZbiGQV8IM6/Ca6mHUZHLno4+bFhcah2Xs2Kx3RpHb7W21cW76vbY+8ywvlzJWehqwq061vjOMuUYJ45Q7RF3RrHdmiYofH4pbSF22HQE68hpVm0iqV9GMppd2htKcNdzgQFJExow9k67GYpRhr3FcSjtZFm14wqm4vgCZQS0mSx1EQN5pbxLs5xW6Qt2+l9Z2tFQAw5kZFnynQGs89RDa6NGPC1NWzHDcVkRbwElWMgaf7lPqNvSrpg763UFy2wZTsfzB6EbRVR4Vw9rea05EGRlnJlI094QfDJjX9sYG9ewxm2gKsSHtzOW5ErqNjynoRWDS5/ie19G/V4Vl8o9l2Fus5aS9n+0SYk92R3d0DVM2YHmYJAk89vnT02TXWjNSVo5U4Sg6ZpFerfujWO7NWKGBWTWe6NaFTQBtIrWRWuU17LQBKLtbC7QIetu8ooLDi4rVnoTvKwXoCwkvUGNxy2rb3HPhRSx9B+taZ6qna/ENeRrNoFlTW7lkyw1FsRudMx9AKXkmoRtjMUHOVISYXi2LxF3vBeuKGOtu2SAF1IEbAbCd6tPDOGOq3HYMSwJJ3mZmefwpB2R7RYCwzNi2Nm4AMqMjt4SJzEIpyk9NwI610js3xWxi1N2wCybBirLJHQsASN/rXIywnN3Lo6kcsIKoI5inYDE3SzyoQSdwTIJ002Okn5UR2ew//AM023DW0Q5RPjuOwjUtJFtYM6V1vAXEa2QGBElcykEZpIYT1BBBmqficJhMJiHxWIxQD+5aDASighQE9q4xkmdpG3Orx3VQuWRSbsadnuO2muvhwfvEPhLGS6xPhJ5jURvp8mfFHnKCZnX4D9z+RrjPB+z93iOPuXS3d2XY3CQ0FH9wJ1bQTHKT0q+XsXiMOYvI9xRpI8TAeR99frTd0YSSyMUoOabxrkfG5zrmHaOcTjWZdMqqn9MZhP/I1fDi7dy2SHBUjWCNBGsxtVW7L8MD3IWYmQD4iEk5SxO+0fCr6/LUFT7LaDH5NtdEvCeC2kBLbqDPSfLrVg7LWVcvAI5QRm13BjkR50VxXsqblg93eNu7BJyx8hOx5T8a5/f7AcXtHu0xYWwzZmFq7cB15sMoLGIrBh0+7mTo05tUuonVrXFFS0AZdu87kx+OMwLHloQPjFAcU7OYfGuLjsy3LDBgJAC6CZBHiBAiT51XcXgRw61YQ3CXLFwjGdFCB7jnckRJ/3EaxNa3bFrGYhLB8EzbYq0we6N0RrJAJ57ia0RfnRlcfDcio/wCIHEEe61y2MyWzlkayBPi/2z9K6VwXHd7YtXIjMimNRuPOub8X7N30vPhBDOqhu8tkAeWhMjcSD1NMuyvF3sYI27kB7bNbUSTJ33iI10jpW2EscE2mIksk6TRcuKcX7vQLmY8pik+H4T9tZkNsBgpbMxJCt7mp135Doai7P4d7rZ3lidtjp8BJ9KX8bxd9rhUK9uTC24KmT4QSOZOlcrLqpZZ/g6mPTRxR2rv2zqmE4SqWBZUlQEC5+cgBc2vPQVXf8POCuts3rl3Obty5ckbFZyLC+7IXMQNJNJ+KYnGXmvWcLflrVpAyaHOywt4K/uk/mKuHZnB9zh7SMTmUFIXUBgWO8coInatUZJnPkpK7ZDieF/etAtlQywCHaLYUSABID+1ERII3rfh/ArdstlE59WGpJ0AJYzqdN4FYS+TduXMxNwKItAyVDKrAMk6tM9JB61R/8QuA8TnveH37xVv8ywlwoynbMoJEqeY5H6VhGM2Xc5RQv7U8Nt4fEki6LdxWVgNiF90gbMsiJG0GRzq58H4wLyawLiwLi9DuCP5SNR8elUTgHYG7ctluJXmYgT3YY3HtGZ/zJMEjddeVWbEcMYWUxGFBe4nhK83s/haNyOR30HnTI5VinSdoJR+SHPZY+/rHfUpweMDqCJB0lW0ZT0YcjUxuV01TVowO06YwW7We8pet2tu+ooiwwtWuehe+rPf0UFg816TWKzVihkGvZq1pHxTjYlrdkhmX22BjIOcH8X5euy8mSOOO5jMWOWSW2IVj+JCHUXAipAu3NfDPupG7/l+TPs/ghZRBalVPjcuNWLRpI2gAbbzVc4LgrOLAtZSCpLACYkndgDrtXQMNgQFW0ynUCD+ELoJ89K4s80s0rZ1njjhjtXfsSce/w+wGLOd7MXAczG0ShedTnjeeu/nTm1gUtWiqqiW7aqcqjZUkgKo22GtFYq64zBYVchPe6RIG5NVvidpFa3ijcfxQtzu18LlQ0s/MLE6c4FE8jqhcIWxj2Ru58MWOfxtmCtoVDqpIX+UST6zW2EwWExVy6WsLc21ZBoyF1ME6gz86TF7Nmzav969w2luXVtkw7tcJgkbhRqBptVj4NjGbKMpRnRbrSJEE+JZ6670Qb4DIu2VbsT3eIzWr9tQcLc7y2VASJJkECJEqDrSfi/GM2Ju3LTSpY6ciAIMjmDH7V0G1hcJeOKWzAdpt3ysggkHrpOp1qp8Q7I2cJlvm+e6UDOGElyNggmCWAiKXkg2h+HLBSbf+CaxaLmEBt95q6H2TB0IPMEg/KrPwi2beWLYZ2HiKkDbYa/GkBxr3RcuiEO52ORdlEcoGlEdkcUbgEkFbatLE6luSr0EH5EVnUZOVfRryPws6JZYkbQSJE9fWgeKcRYACwUzrcRbsg7bkKYgtqPnSviPFLRTurPe3O6GbLa8ObcKBcMLoQdulI+IXb1/FW76swCWyQrZSlu6QRKwYdoJ1MxHnXQjGT4icrxXMgLi/F1u3Ju2HfuVdLl66DbENOcW1OrSwA03CmgexOKGNxveqhS3aAuEzBa80CT5AD6edWTD4bKFzHO4EZ2iSeZ02nnFB3OGhLOISyoDXmzgTl8QyysyBBgn1JpuTA8UN77Ihm+WSguEa9tca1nEILVoNevz4yNlSPbI1bQzFVzD4bvr0kAjny151Ye0mPKWLaMZvFACdCdhm19Ry6Vr2asKql7ggKpZp6ATA8ydPjXNyztUjrYY7Y7mScbXEWLSm0rIkDM43HRZGw/eouzHbC539qzfh1ZgoZgCyt7pn1/Ol2E7Y3bV4s7G4je0jHSD+EHQR8qs+A7JWjilxdpx3ByXEQCfFvp0WYP0oxxopmaSamv2FYXsu+Ft4hxezXnS4LZUQZ1aepbQbUzs8TvjGZHkW+4z6jQEASfmSKQcGxt65xllukwgbIvIIV0PqZ1PpRWK7bx363LIfu8wgGC1ucrATudvWa1R4qjBJSvnngXcfvXbtvD4rD22uXRdm4UGsoCBK+n5+dP8AinEAtoYp1BRkQLbddVumc0kjQR+VUnG9pheW0uAuCwoGYqWKnOd8+b2o02matuM4ncsW7Dq6fff5t02yA1wAAErymD02qvMey9XSRvjMQuIwitbGQh9k02GswNBFKBj71i5ZtRme4RIH4Q0hhHlI+VPDxp1a3acK112kgKYWz+JoOh51Dg0w+Pum4kqbWinY8vEPL96KUvfIbtva4EeM7TWGxdyy6LbbVEurzaYh+omaLt3ZOU6MNxI26jy/ejeNdjJlrRtlz4pa2plucNyNVTGWb9osL1sLdAHd3V1EA7GNdZInzpuHNLDLnorkxQzR8eyxV6l/B8d3iAOR3kawInzA+VMYrrwmprdE5c4ODpmCaxNZIrE1coS5a9lrYrWQKgkU9o8cbGHd19rRV9Tz+U1S7HDr1xSzEW7RMmT7XSTz9P8Aqrtx7h73VUKAYYEgmJ3/AHpTiuzV9nDG6GGkoZUAAbIRsvwk8zXO1WPLkl49I6mjzYsUPLtjLsbet2m7tXGnidyCYOgUADrO06R51bL+NTISL9zNmzAwR5Bcsar6zVc4XwruhsByhZgD9ZPOmBSjDovDydCtRqrncQS5i2UXVtLd+8IMKyoqt7xBdNVJoZnxj21th7WFAJJNkG4zfFwFHxVqaZazkp8NJjj3yIeomyuWOytkOblxrt5zu1xz0I2t5REE6ba0/wALcuoLoW88XFhc3iFttBKneIG3xqTu68LdNlhhJVQtZJp9ha8GGHt468Hzi+pfKBtFszrOpLEn4iuSvibxS0rFjaDFiM0AQpCkSfMjSuo8Mttbv5lJyXBluIds3uOByOmU9ZHSqJ2ge5evXFNsKEuG34QQoCk5Y8zMx5muTni8UzraNrInYDgOF3LiBbRPiEXGII8OhyieU7nyqx8B7Nm8LRVos22fMdxdfYgKCDCkRJ0OXatMVwe99lUNd+y2SQLjhSbrL+FF0yAjmdfLq34nxJF4eBgjFu3ltmJDIkR+0nzNZ9z/AJN8/Ron5eEVx9i3jeCyOFhSyeJFuICpA/DpsJ9RRXCOLLeBBhbi+0n6rO60F2WxL3/uX8SgFgZ1ToVPx/vWtuMYAE95aYd4nvIVmRvMflU6fVywy55RGbSQyrb017HsVBi7ZKggkZWDaRsPaBnlE0DwDtCl093d+7vAxBkBvNSdJ8qj7Z8ZW2vcJ/mMNY5Cuzkywlib9M5MNPkhmUa5K3iMYcRic0aAwN4/6PpVrGEs37Zw63st5TJWPCSOR6wOh60k4Lgmt2bt4LJQT/Vy+A3+FIOEYrLiLbOTAdWJG8ZgT+tcCrZ6Bril6DMf2bxFtyDbZgdAVUsD0iNqsvHrT2OGYZCzK6sCQJ3OZtY6fnUfHO0WJw+KuIjykghSAQAYIHWNfrU/a/i120wJCtadPEjiVzA+LzB1Gs1ZSYppyom4YXuXrPE7byrW2S5bmD3gGSB5TJ/pPWpMHwxEdrhlrjmSzRp5L0H1PMms9k+H2xh17tiyN94J5M+sfAQPOacnC12tJiSjuZxdVNuW1dC69YVhDKCDvIocYN1jur9y2oMhPCySP5HBj4EU4GFrwwtaZQjLtGaMpR6Yqwveq1x3Fm61wQzG2FJB5GPSnHDuJJbkfZlWRBNuBp6TNa/ZK1+yGkvS4+xnzT9je1xW2FOUt6PJj8z+dI7/ABVgCXAIknRRt9RPnpWz4KRS7G8IuOYN65BPLKOR6CsmbRzb8HwaMOeCXkgTifF7Vz2cq3U8SxpoNx6EaUyw9zOoYbEA/PWh8P2VsADNbDEe8d9ep5jy2pqmFgQNq1abA8V2xWoyrJVIFisRRZsVr3FarMtGBW9Yis1BJgVtFeitXcDc0EmXJjSoO+GaCYI5Vl7pzDbLH1qu8WZlvB5Eb7/SoboC0Za9kqv4PjveNlQEjaRyp7ZcmhOwJVStlt1pmrIuVIEy26C4v2jt4SMysWcGIAgkdTy5fOpw9BcZ4euItG22h3VuauNj+451m1OD5Y/k0YMqhLnr2Ccd4l9s4abyiGR/Eo1iDHygg1Uez/E+5ukMM9thluKRoyn9quvBMPbwGEY32zBzL6T4yIygc9udZwHCuH4pS1oZTzAJUjr4Ty9NK4clTO1jyRjFqvE0x+HtYHDPdw663YUEmYUyRE8oqk8Nxpt3A41XYjqNiP2rp2M4clyz3DFssAA7kFdjNU3Edj+5Ja7dAsKJzDQk9I5VTsthyRSal2R9qrdk20c6KyyjrAhuQI5VXMA5JN2/10bU/Ln8KPxd8YtwqLFpPZWOXP1qw4Tgdq1bLYnKLULCkmc0nmNY201qVLbHaN65YbwTiCPg3NuCyqxK7mNYJ05jXaub4gnNtXUuzmKwM91hwAXGohtYnfNvz+dIuJ47DYK5cVLOe6D7TnQHcZRGkfOiPD4Fxny1RP8AwcYj7NiLpyqLQN2dNU29J5+lCY/tDax1i9hymV5LWj19enn1FG4ZzjsIwdipckeHYARE9RtNc7GIbB4q2XHhV8s7AgnUzzEa07DDfKhOV7Yts7BwXBizYt2vwqAfWNaOzUEuLUiZEVuL45fSu/FJKkcJyt2wkmsZqHa7Xi9WIsJzVnPQmavA0BYUXr2ahg1ZzVAWEFq1L1FnrXNQFk+asTUBesZ6kLMZq9mrWvM4G9BUy9yKU4/HIbbN+H86a3nAWSYEUL9itskZd6gkq/EeNlrGa20xvyI9KqWEt38Vc8ObKNyxq2cT4IlpHad9ABypbwrHXMgRUAUHU7aUiXfkWTGHC+MWsMMjiHA+dME474ZUyzbJMRVG7QYvM5cLtoPWtuF2yzW2IM840qqzc0iXE6lgg/tO2/LpReaqtb4jcNwLbHhXeefWrBYxQZZnbfyNPjNMo0SYi/lE1JbuyJFJ8XxJchzqdDEdah4Pi2SUeDzSOh2E0b/KiArtRgXv2CiE5gcwX8RHL16VB/hvhzNy66wR4FkQJ9747D50ZfxABXNpJiAaJx3GEs2mzEzBiN5PP6zXP1uK1vj+zo6TO6+J+zPa/ihsoqWjDEyxHJf0k8/Kuf8AEcbexLC2XZkXqfnPWsvjrl4BBOWIBOpI1OpO+5pvY4BiO6AsoJbdmIBUVylwzsRhGMeSu4rF9193aMDZm8+YBq19pR3nDcOwJOqhj10IM69RVMvcKvLd7oq2cNEDWW8up1FdFs8IunhfdMh7xSSFI10aYA9Jq8kvRWc0qKT2XulcTZ199R8CYI+Ront/h2GNeBOYqQPUAafGasHA+zPcN3+IIQKZUEjfqTVitWcNec3CLbuIAOhjmsdDzkdKhSp2is5q7Kb2p4g2Bw+Gt23hwoLxpPqOhM1X8ZhjjDemVC21NvNp4j4p8pII+Ne7fhmxjg6qqh56KBCz08X50T/Ee8wpj2snijlDiZjYazWqC2RUvZnkt/AHY43dS0Mk96MqEDXVdDp5kj6V0+22g6xr61yK1ZdnD2h4yUYEbd4CQyn10b506wHbe04yXWezcB1nVfn09a6OCVWc/Ux6pHQbz7etbm5rFIeHk3gGW/nXQgiKdIoUaD/utSdmIlzVkNQl7FKon6c5rKXoAzc9h5VNgFZ69mqNHmsg0AbZq9NalqHuYqD1G2nU0AElqG+2r1qYtpQP8NWgArOaHv3APeifjUsVi5bBGtSytgdzvHXQgR1G/rUy4twkukehqVXHI1pfuAKSdQN6iqJK7x3GApAk9Qarq8UyrlBLAnYD9adcdxqvbldAecTVTJB1DwCOnPn6Vhy3u7HRXAxwpVtWgQDv1piuMtrbCFd9QV5RSG25bwrMCCT+9FPbDkMwAGwAn61SL2rglosHZ/jEg2yRJkydPT408xuLhYWJiGqmXBbJAURCxPn10rQYq6cpmeWu9NjlqPJXbzwNOM8Q+8DoZGm2vi9KlTHsTAEQNQf0pVawxjMOR+vWibWAe4UutpAk+anr9PnWSepSujfh0Mpfy4CrnE0XKVkkc9d+Zg8+Vbfw+9iDnYkjp1HlR2GsYRri2w4ZueWDA/ek3ariN1XNgA20U6CdWHJifPy0rFPJkyy5Oniw48SqIw40Hwlod3b307w6hT5Dr5n61XeDccv2XLo5k7gkkExuRz3q29muIjG22wmIIll+7fY5l2nqfzg1W37PX7d8WCNS4UGDB6EHp+1TBJRaZZyt0zoado2TBpiLlpc7Eqo5c/F1A0pd2f7U3r2MXM3heVKjYaEiB121pT23xiKtnB2zPcrDNG7mJH6/1Uk4FeZL6dc6/mP73qrTqykYRcXa7stP+Jty5Nog/d6iJ9+Zn5VU+FcS7q6LpJhPEfhM1dv8QuHPctoVUtDbKCdCJ5bRH1rm9jCNev28KsjXNcjlbXVp89I+NXxRUlyV3bYcBnG+IApcMfe3oLT7tsSVUetDcESe8QT47ehHUGdvMwPjTrj/AGTY5r1pi0nW3AkLGkGddto/7J/hi4ayz7vlBPlEEgRsAZ19ad8ka4IUKQp4LeNq1ceDIIUgz1g+jA0n7T4NCWuKuvtMBswbUOvQQZjz8qt2OC4jDXrloDMQjuBpqN589tag4DwoYrCA5wjq5RSQdQfEqnXqTHrFXhl28ismNSKFwji97Dtmw90j+Q6qfVT+ddN7N9tLeJhX+7vbFDqG80P6b1zPtBwZsJeKNsdVjmJI09CCPhS63f21IPI7EHyIrpRm6tdHLlBPh9nerlhGvBidl28+tEYjKwj8unOK5lwDtMWOW8SzhYVgfaj8Q/F+dWvg3EWuMwbYczy9Kn5FdCXjaHV7iFpNM0afSpFx4IBH100qn8UBRpXXXfqKibiDM2YmG0+HwpT1NPkNh0BrwpfYb7zU6anT5CaSvx37uAfF5/rQ3DuKAOzNGo012NT/AMiLaBwaLWcV4gpG+x/ep+9HWldkhl7znHM1D9q9PnTtxQb1HiVlSKlymtHO4ptkUVZr7rcyLr1Nb3rdxi4a6ACPZqLF4kJdYkUuucU+8DgAzpBNZJZFdMZtBsfgWUlM4KKASRzJoJLAOugj8qa8RcMxAACkCaEtOuXaRqCayzkm+BvoxbtlwQkBY8R6jzoVMWc5tloCjT40VYxaohUBSpOhO/n8KCu4a3caQ0Ech+9TuXRBm7buAEzInTL0pvgsNKBoOZoieQ/ehcJhWCHKCQvXmaf2MOVwZunMhEAltNNBpWTNlrhHR0mnUvORhrJtICyGMwJOsD1PxqHtPiyjrYuJ90VVg9tiGAO8jUNqDG1CcM7Tsitb/wAxGkQ86eYO4plxm3afuXu94qukBkhgpG4ynUx686zxTi+Tot2VbFcJfDXFZWJDAPauLIDL1HmOY3kVZ+1NhsRhcNi9PZ7t+uZSdfOYJ+VO+zHBUu22svdt3bQh0yk50M+LwkSs7EVLhL2DxWbB2ZRWOZf96iT4SdDHzimObbTE7kmU/shwq7exiZJCSHLDTKFOv6AVfuMdr0tYjuMgKhgGczpPtRpvqdaWcY40nD0+z4b2v/sY8iQPrp6Cao+Nu51FyRJaInU0N7iVBSdvr0WP/EHghV+/QEo+rEa5XP6H96C7H8FuXL1tnRhbBzEkEA81jrJy1bOxuLN/DNbugFF0luaxMH0EfPyojhnHbDXjbRj5GIBI5CluTSom2rX0D8Z7W2rN42DJI3P8/wCEDfmBVL7h7Nz7aAfGxzyJBUkZiI1gERPkKB4xh2v8QvFD4Lbli/8ANuB/unT4HpVr7P4du4zzIBYMjAERp126ztvTXWNV99lIxvy9DPCXu8QOjSCPd0HxJ3I9KrfbPGLbQWU1d925Bf1J2prw7i+Gzd0BBBjLDR6Dlv50Zxbs+uJy507tUnUQCQfIfrSoeMuS775Kl2IxaLeuISSrplUdSNY/vrRfCMOUt42xBGU51PR0j/1FNuA9l7du6bqszIh8J6troI9oDmetG8W4WThruXwvfOp3kk6/Dl6CruavgHTOd9oMO2KAJ3ZGdP8AyqWzgdM2UmP5vKqKlsnYGupph2t/ZS6lQLrI39Wiz/yb61WeNdmjlfuzLJdKlZgEHbfnt65iPdrpafKqo52pw+VoQ8PDLeVh19a6Dwe9b75mYMqxG+knyrnvCLWW5LsUVd+Rkco6zTxMeL5OU5WGwOx+PWjMpKW5E4FGUNki34niNtbkASoXbfWl10m5JUEHkRQNvEi2FD+22hA5UcMTlA8JE9dKQ8kmJyYNj/AuxeHvRm5dP3rPCeG538VzzIHX0prfuqywdtzFK3YK4NtYJ5+VQpOqFtJMtFru0IBJM6amKL7+10qrviV8LMdR8az9sXz+VG+f2DcbLbiuPuuoApe3aC44/CeopW2JBJAaRQeJuFdeXlRvn7ZZxX0b8Qu5iSST1NQKQYE/Oo2vzykfpWbl8EGIECjkjize4AfuwQTuTP60N9mZFKxI3OtCJmZ4XQn3uRopsPfU6Qwjbn8KtVeyK/BCMKt0hsxUQdIorhdgGFAhSTLc8o3Pyo3A8LI/zLRXnkJImeuxjy0qR+OW7ZZRYQT4WjMDl00XXw7VSeR9RNWHS3zPo9Z4s1lybYVU2CsJ08+c8/jTXE3ruPshLQA7vVrancbAifypZi+EWRlZ8QULichQsVHmQYp5hwiYG6uGPetmBuHKQQg55Dy8xWZr37OiqXRWbvDHs6OpDDkRFPOExfsvhj7R8dsn/UX3f6hI+Arfh3aCU7vEL3tvqSc6/wC1t/gaLxHAJKvhX7xZlWXRlPIMPdPmdKo5O7YxtVT4EXZbiTYfF298pbIwjWG0On97ULirBweOdASsNKMOo1Vh1BWKvl/goXEJiSbeZUL3bY37wAyQBv4vrVN/i6Yo5MXAlpt3gNbTbgH8Vr+XlToMQ3btDztRgxibaYy2JLeG8o1yvEA+h/akuD7J4htrRjcZvDI+MU24S17A4hVQi9auEBcpnfdD0ImQf+6Z47t2gLIbTKytBkjqQ3y/Wqc+iba4QZxS39k4aUiGKhTH4mPi1HxFcxt8Ra3clSQYOo3iIMfpXQ7/AGhW9w641wAsMyxG7H2Y8/2rl9rCkAsfbI+XkKbggu2Zs2ZwTXsbcCxhZHVRqWJZSfEdNXT8fmNx8dHFzvsN3JK6gMYPvaksp8ipj5VSb2AZkAIII1359Z5VfMJjGu4dLOJeHWB3sSVflmjccvhzqc8YryRbR5pS8X6LXgOzWHvOmJtErmAud00ES2sxvHoYkVD2txzYfRzm0nLsPLWZNEcet3EwqdzbLNaK5Qiz4YgwOQjlUOP4PZxtq1ebPYuAQw8Uwd1Ktr1g+dZ+JcjE2pJy6COyGGN7Di47E5pDHYBVJARANBtJNIO0XG7jXhlOUITlC7QNJ8+VXvBqtuytu2CVRYHnArmP2cklm3Py8gB0EzVJNDdOt0pN/oBxOMuX7DpAzJdtssaZgJ6+Zqa7Yazis1wTZvAK3MAsIUkcxMf8jUjYJwjuq+JIYDqQdj9aHxHEWuWUxSDN3alL9on3WO46Cdjy+dasUrXHQvLGmxf2o4Il+0btslb9s5bloj2wPeVvxAETO8idTJTcC4W12Bb9ke034fXzq0YbiqPO+YAbbvbgEH/yLLRPLMNiaE4vauIwv2tLZZTdymFJMZbg/lYRI1g6Vo3ya2PsTGMYy3oB4ves98QyElYUsDHzHOo72KdmGRg6zEdPWdqK4vgbJul7l5UV4YAIzGPQafWtb2DtWrHe2szFzlDMAI3kgfA1VNJIbJNmbmMtjwhwTsR589edDBWcjKQBMeUChbeIYyrrmmBKjK3lBG9Zt4drbx3zidcoJB8gZ0qySRknhV2HXuHjdm16gfpQ2df9X6Vpd4kQYZSDsdvnAET6UN3Vn/Vb/h/3UpP2IlilfAzZsomK0a+HGszU1yDuIHUV5LJGo1HUVX+yp6zciAdfpWy4hCWlPj/3XmsKZZ2Cqu5/QdT5CoONAvbtmzPcjQZRBLcy0akzO8xEVC5Y/HhbVs0TiFi0dGJPTU/WKkxfaBGYdzbI28Vx2Enp4IgUnw+Ie3s7A9J/Q034ZxtWuKt6xaMHRkXKwHXeGjTlypjgu+xsVt4NcTiLz+3YI03XOJHXNMN6mayWVAAEzTBDXNYPSOVNeOW8YrkMWe37hUQMvKVG3xobhN+0x7u/ore9zU8mH6ikuVLhf4aFG3bCcMFxJCuwS7GVG2R+isPcbodq3wd27hr06o6GCD9Qeqn5GhOI4A22ZZ1B+fQ0/wCzN441ls4lZKDS8NGyj3bk+0OQbcUiXkrQ7+HfRrxPAqQL9pYt3N1HuPzX0nb1irB2awFywe+dhbVlK+MkEk7actaW8Q7Q3MPd7u3aCJb0yOJkdT+YI686H7S8RuXguIRi1sjLl0+7fmum45g8xSqJ5a2+gO5xG5axBDTnVtQTqR7w13kaUt7Q4RLV0Mmtm6MyQPdO4Hmp0o/jA77DriB/mW4R/Nfcb1934Co+F4lMVZ+yvoxOay5927+E/wArfSZpsFRSTPcIulLlu2Wm3chT/K8zbcdGVj8ppJx/EOcVdLxmBl4EeIeFoHwB+PnVgwmBcX7SXbZBLJIPWeRG48xVa7QKy47EeHN4yB6tBB+C5abg5bsTqZKCUkb4W+5QiPDOaD9NOZ1NT20liZOo0HShXtXwYjLHI+f51Fhrd1swzDMDvTqVHJnKUpWxvhMK17E21J8LFRFdB4Z2UQNnunMc5bJy3BAM7+dUjs+nd3GvHU2rZygf6hhV/Mn4U4wuPxd2ZZ9SZjTQ+kAbVi1EuaOpoccnBu+y98Uw73LbJbuG2x2Ycj0MagctKxgLV1eH3beJcG6EueJTPhgxr1iqdb4di1yvh1u5pkluZnmDpHkZroWBw7mz9/lLspzZRAg8t+nOqYmWzxUUlZVewGO+5a2EbIp8BIga7gctCOXWl3EOyd/vGZIZCxKgGCBuBB6bTT3jfGLOCVbaKCQMqoCBlHInnQidtF/09OmbUGOekbzS5Nj4b7coLs9wrhd1bLi6CBIgGD6n0/7qlW8IcHiXtsZs3RB6NafQEeYP5HrXQzjHxGHZrfgYzlkzttI8xVAwmLtXf/j4okZSe7uDdSTqhn3Znfam4n3RWVttyKhcz4fE5dzabTzVWkfmfnV64neyYG5GtsXFKKf9N4zKfKGcfGkXaLAK2Is21P3pbI5PvAjwk+f7CpOKY12e7hlMqStkL5gqJ+n51tk23FoRBLbJAuC4V9psooYB7RKnMdTb3UjzrPa2w1prVsKRbVdD1J3+NIe0BfD4gxyJWPKTH051d+z+LTHYR1viEtQe80kb+GesfSpyKUan6DHNO4+0DdlcNbKXLroPulkMJ8+WxOlVfFuGcu0nWfXy8hVoxHaK3YIt4VFy+8XBOY/OicCcNiFy3rYS4fZZBzPX9jSFJxds0NbhBww3L1xUKqydCo0XyO4p5/CMN/p/n+9Y4hfXCDurS67szbmdvjSL+Jv+NvnQ25dEKKJA2ZF9aOXA3goC228SyTsFTeSdpPIelF8KwA+znEOAyq2UJr4m38X8o8t9tKXXOIXLt5e9dnWSQhMLPmBpl0OnpTd1ujDiwtrcwHE8MYwMReS1PsoWmF/p/PnTbhvBHOHuWheRi0G2bbbDlMCRqD1qu9qOGPauZncMXGaRPy1pdhAc41g9RTNrlG0x7ltltofv2OxCn71rSbwWuRmjpp/c0Diuz7qM3fWJ2hbgJ/KPrVy41gxjMHYxbQty2e6bo+0HyP7mq1d4eACPlFUWf7ZZYNyuhvx/H3lXDXFYj7sKWU++u+o0NB4K7avN9+CpJ/zLYG/8ybH4RUvZS8XLYK57N3RTAOS57rCfSCKCxGEa1cZCQSjFSRzIMSKXJVwWhyW89nG7ou962bYAyPqSy9I3+B1G21S4crhcIXtQ126SpYa5QOXiEgxOhrbBWw/Dz1S5I/qGtC9m78sykAj2WU7Eef8AelZXIfTa59A/C8Wt9Vs4htj93eOpQ8lfrb/L0pivA71ouj2z3dxSpI1AubowjbX5SaT9oeGCxdIU+EgMOuUjY+dO+Jdob5hc0DIggbTlGu1S67Ip/wDnornAzFxrD6LdBtmdIJ9k/Bo+tFdkOzWIXEI72mVUbxFtgQJ5fCnNvF2b2IBazF1RmzqdGIXN4h1qvYDthicxHeHLMgafAHqNKcr2sVJ3IZ4HtOy3+6vnwh2hiAShJ67wCB9arvHr4sXy096DDhgOexB58vrRnbPBjv8AOmguKt0DpnEkH4zQWMthktvAhwVI8xAJ9NQfiatjirv/AETqOYP/AE0u3u8OcsfvBJA0j0mpMOFtoQB8TWmITIoXcDSTvS625JLE76AUxK1wctybLf2CxNsPda4BlYpbJbbMcxE9BANdHRrNi3Oir18zXHeAXwbDW8sG5iCc0zHdov8A7mus8PS1i8KodSQBBLb5gIzAjnWXUQ8zp4KWKNle4r2ga8xCOUUA6A+10Gmv9mrL2Fvu6XEclgMpBJneRufQVUcZwvubuSQdRrEaGI0q6dnMCcPdZCQQUnSevSk4m96NepUFiqP9opvbayi4pjl1kE6zy8vyoK8iO2ZdBGwGsDn5k1bu0XZo3LjXAy+IgwRGpgcuUVrgex6Wypa4WIIMbDkPWKiSdl8eeEYLkX8JUorHKVBA3Ptc5A5H4UixnZdHuXGD5Qddp1MTv/VVm7bXxaw7FfaIIB6defQ1R+J8bu/ZO8UwxcW566GT5HQU3DB+hU52two7Ws9nH27pGgNt1PULAP5EULbuuztilByi4XDebFgnroDTLtWO/wAHYvMfGhCE9Zmf/wAj60JwnEtdwV1dID20XyAmt9/9af6MkeMjX7Au1N5bzWmYxmALn+YSP0qDhuNhXSyxUATHJ469fWvXsIXuGzOqJJPocxj4EikVq61q5ofZPz5VrhFOG0yTk1PcizcDuo+fw5vUTlM1YODq+dMi5mDAgAdNaW9jeGl7uQEAXzOo2iW/sVfOMZeH2slkE3H3uGNvL+/nXM1SqdI6mny3BfYv7c8HdrveIhKZQNNYOvKqh/Cm6N/xNWXgHF75vIguGGcAhoPtHXcV0afIfT9qUpyXBeT2p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MTEhUTExMWFhUXGBoYFxcVGBcYHxoVGx4YGhgbGBcYHSggGBolHxgXITEhJSkrLi4uFx8zODMtNygtLisBCgoKDg0OGxAQGy0mICYyKy0tLS0tLS0tMi0tLS0tLS0vLS0tLS0tLS0rLS0tLS0tLS0tLS0tLS0tLS0tLS0tLf/AABEIAL4BCQMBIgACEQEDEQH/xAAcAAACAgMBAQAAAAAAAAAAAAAEBQMGAQIHAAj/xAA+EAACAQIEAwUFBgQGAgMAAAABAhEAAwQSITEFQVEGEyJhcTJCgZGhFCNSscHRFWKC8AczU3KS4XPSJEOy/8QAGgEAAgMBAQAAAAAAAAAAAAAAAAMBAgQFBv/EACgRAAICAQQCAgIDAAMAAAAAAAABAhEDBBIhMSJBE1FhgTJxkRQjQv/aAAwDAQACEQMRAD8A6IL9Z7/zoHNWS1WoXYb9orIxPnQE16akLDvtFZ+0UBNemigsYDEV7vxS/NXs1RQWMO9Fe74Uvz14NRQWMDeFe74UvzV7NU0FjDvhWtzFKqlmMACSTyFBZqixVoXEZG9lgQYJGh0OoqAsNwfFLV1c1q4jg7FGDD6GtrnErauttnUOwlUJGYjqF3jzrkPZbgww3ELZBkBnSduTKAfjFZ7e8Pdsa91XYHIkZSVIhYABB66/1VnWoht3fo1PSz3bfxZ2QXa27ykPB7T2rFq27l2RFVmO5YDU0b3hrRRlsY569npd3prPemigsYZ6xnoHvDXu8NFBYXexCqMzEKBuSQAPiais8Qtvorq0iRBBkeUUHiVzCDB9RP0rhnbrhtzD43OiPbzHNbddPFzysp0PPfmaHwSuXR9DZ6x3lU3sLxO+9jJiHz3VE5ubIdp6kHSf9vOrN3tRGSkrRM4uDphneVnPQfe17vasVsMzV7NQneVnvKAsJkV4mhu9r3e0ATmtai72sd95UAD5a9FHQKkhaLIoW5azlNMCFrGlFk0Ad2a93Zo/MK8SKAoB7o0o7Wq4wl5kdkdVJRl3z7KNeRJA+NWQEVV+1WNzuuGXYeO6egHsr+p+FJz5Vjg5DsGH5JqJR+A9tOIXMQlh7S3ACDcNq2cwSYJkNljUTpXUxbrnfYfiVmzjLveMEF4BVZjAzKxIWeUhj8VFdSNsVOHJvgmGfFsm4gXdV7uqJ7o1rdVlEwT/AH50xyS7EqNkBsGtbiZQWOwBJ9AJNSYmyWAmdDJAMSI1EjY1Xe2XERh7a27bu73VbwMR4E2ksYI5jYzB2pGXNs9DsWHeyoYy8chOzElhG4MkzNH2rD31zsSXIEk84HP6Uhwtx3aDrvtqBy6+tdB4ZgQbalQCBoQDHqd9udcGbaaX7PRuSUd36EvCe1GJcHNatmDGVQ8kDTctEmCdvL1tnC8fbvZlVhmT2lkGOhEbjQieoNAcJ7GKLmdWZZ5R7OsgsWE8jHSRpzpD2lx1jB4xC9t0OZst6xAktGZbiGQV8IM6/Ca6mHUZHLno4+bFhcah2Xs2Kx3RpHb7W21cW76vbY+8ywvlzJWehqwq061vjOMuUYJ45Q7RF3RrHdmiYofH4pbSF22HQE68hpVm0iqV9GMppd2htKcNdzgQFJExow9k67GYpRhr3FcSjtZFm14wqm4vgCZQS0mSx1EQN5pbxLs5xW6Qt2+l9Z2tFQAw5kZFnynQGs89RDa6NGPC1NWzHDcVkRbwElWMgaf7lPqNvSrpg763UFy2wZTsfzB6EbRVR4Vw9rea05EGRlnJlI094QfDJjX9sYG9ewxm2gKsSHtzOW5ErqNjynoRWDS5/ie19G/V4Vl8o9l2Fus5aS9n+0SYk92R3d0DVM2YHmYJAk89vnT02TXWjNSVo5U4Sg6ZpFerfujWO7NWKGBWTWe6NaFTQBtIrWRWuU17LQBKLtbC7QIetu8ooLDi4rVnoTvKwXoCwkvUGNxy2rb3HPhRSx9B+taZ6qna/ENeRrNoFlTW7lkyw1FsRudMx9AKXkmoRtjMUHOVISYXi2LxF3vBeuKGOtu2SAF1IEbAbCd6tPDOGOq3HYMSwJJ3mZmefwpB2R7RYCwzNi2Nm4AMqMjt4SJzEIpyk9NwI610js3xWxi1N2wCybBirLJHQsASN/rXIywnN3Lo6kcsIKoI5inYDE3SzyoQSdwTIJ002Okn5UR2ew//AM023DW0Q5RPjuOwjUtJFtYM6V1vAXEa2QGBElcykEZpIYT1BBBmqficJhMJiHxWIxQD+5aDASighQE9q4xkmdpG3Orx3VQuWRSbsadnuO2muvhwfvEPhLGS6xPhJ5jURvp8mfFHnKCZnX4D9z+RrjPB+z93iOPuXS3d2XY3CQ0FH9wJ1bQTHKT0q+XsXiMOYvI9xRpI8TAeR99frTd0YSSyMUoOabxrkfG5zrmHaOcTjWZdMqqn9MZhP/I1fDi7dy2SHBUjWCNBGsxtVW7L8MD3IWYmQD4iEk5SxO+0fCr6/LUFT7LaDH5NtdEvCeC2kBLbqDPSfLrVg7LWVcvAI5QRm13BjkR50VxXsqblg93eNu7BJyx8hOx5T8a5/f7AcXtHu0xYWwzZmFq7cB15sMoLGIrBh0+7mTo05tUuonVrXFFS0AZdu87kx+OMwLHloQPjFAcU7OYfGuLjsy3LDBgJAC6CZBHiBAiT51XcXgRw61YQ3CXLFwjGdFCB7jnckRJ/3EaxNa3bFrGYhLB8EzbYq0we6N0RrJAJ57ia0RfnRlcfDcio/wCIHEEe61y2MyWzlkayBPi/2z9K6VwXHd7YtXIjMimNRuPOub8X7N30vPhBDOqhu8tkAeWhMjcSD1NMuyvF3sYI27kB7bNbUSTJ33iI10jpW2EscE2mIksk6TRcuKcX7vQLmY8pik+H4T9tZkNsBgpbMxJCt7mp135Doai7P4d7rZ3lidtjp8BJ9KX8bxd9rhUK9uTC24KmT4QSOZOlcrLqpZZ/g6mPTRxR2rv2zqmE4SqWBZUlQEC5+cgBc2vPQVXf8POCuts3rl3Obty5ckbFZyLC+7IXMQNJNJ+KYnGXmvWcLflrVpAyaHOywt4K/uk/mKuHZnB9zh7SMTmUFIXUBgWO8coInatUZJnPkpK7ZDieF/etAtlQywCHaLYUSABID+1ERII3rfh/ArdstlE59WGpJ0AJYzqdN4FYS+TduXMxNwKItAyVDKrAMk6tM9JB61R/8QuA8TnveH37xVv8ywlwoynbMoJEqeY5H6VhGM2Xc5RQv7U8Nt4fEki6LdxWVgNiF90gbMsiJG0GRzq58H4wLyawLiwLi9DuCP5SNR8elUTgHYG7ctluJXmYgT3YY3HtGZ/zJMEjddeVWbEcMYWUxGFBe4nhK83s/haNyOR30HnTI5VinSdoJR+SHPZY+/rHfUpweMDqCJB0lW0ZT0YcjUxuV01TVowO06YwW7We8pet2tu+ooiwwtWuehe+rPf0UFg816TWKzVihkGvZq1pHxTjYlrdkhmX22BjIOcH8X5euy8mSOOO5jMWOWSW2IVj+JCHUXAipAu3NfDPupG7/l+TPs/ghZRBalVPjcuNWLRpI2gAbbzVc4LgrOLAtZSCpLACYkndgDrtXQMNgQFW0ynUCD+ELoJ89K4s80s0rZ1njjhjtXfsSce/w+wGLOd7MXAczG0ShedTnjeeu/nTm1gUtWiqqiW7aqcqjZUkgKo22GtFYq64zBYVchPe6RIG5NVvidpFa3ijcfxQtzu18LlQ0s/MLE6c4FE8jqhcIWxj2Ru58MWOfxtmCtoVDqpIX+UST6zW2EwWExVy6WsLc21ZBoyF1ME6gz86TF7Nmzav969w2luXVtkw7tcJgkbhRqBptVj4NjGbKMpRnRbrSJEE+JZ6670Qb4DIu2VbsT3eIzWr9tQcLc7y2VASJJkECJEqDrSfi/GM2Ju3LTSpY6ciAIMjmDH7V0G1hcJeOKWzAdpt3ysggkHrpOp1qp8Q7I2cJlvm+e6UDOGElyNggmCWAiKXkg2h+HLBSbf+CaxaLmEBt95q6H2TB0IPMEg/KrPwi2beWLYZ2HiKkDbYa/GkBxr3RcuiEO52ORdlEcoGlEdkcUbgEkFbatLE6luSr0EH5EVnUZOVfRryPws6JZYkbQSJE9fWgeKcRYACwUzrcRbsg7bkKYgtqPnSviPFLRTurPe3O6GbLa8ObcKBcMLoQdulI+IXb1/FW76swCWyQrZSlu6QRKwYdoJ1MxHnXQjGT4icrxXMgLi/F1u3Ju2HfuVdLl66DbENOcW1OrSwA03CmgexOKGNxveqhS3aAuEzBa80CT5AD6edWTD4bKFzHO4EZ2iSeZ02nnFB3OGhLOISyoDXmzgTl8QyysyBBgn1JpuTA8UN77Ihm+WSguEa9tca1nEILVoNevz4yNlSPbI1bQzFVzD4bvr0kAjny151Ye0mPKWLaMZvFACdCdhm19Ry6Vr2asKql7ggKpZp6ATA8ydPjXNyztUjrYY7Y7mScbXEWLSm0rIkDM43HRZGw/eouzHbC539qzfh1ZgoZgCyt7pn1/Ol2E7Y3bV4s7G4je0jHSD+EHQR8qs+A7JWjilxdpx3ByXEQCfFvp0WYP0oxxopmaSamv2FYXsu+Ft4hxezXnS4LZUQZ1aepbQbUzs8TvjGZHkW+4z6jQEASfmSKQcGxt65xllukwgbIvIIV0PqZ1PpRWK7bx363LIfu8wgGC1ucrATudvWa1R4qjBJSvnngXcfvXbtvD4rD22uXRdm4UGsoCBK+n5+dP8AinEAtoYp1BRkQLbddVumc0kjQR+VUnG9pheW0uAuCwoGYqWKnOd8+b2o02matuM4ncsW7Dq6fff5t02yA1wAAErymD02qvMey9XSRvjMQuIwitbGQh9k02GswNBFKBj71i5ZtRme4RIH4Q0hhHlI+VPDxp1a3acK112kgKYWz+JoOh51Dg0w+Pum4kqbWinY8vEPL96KUvfIbtva4EeM7TWGxdyy6LbbVEurzaYh+omaLt3ZOU6MNxI26jy/ejeNdjJlrRtlz4pa2plucNyNVTGWb9osL1sLdAHd3V1EA7GNdZInzpuHNLDLnorkxQzR8eyxV6l/B8d3iAOR3kawInzA+VMYrrwmprdE5c4ODpmCaxNZIrE1coS5a9lrYrWQKgkU9o8cbGHd19rRV9Tz+U1S7HDr1xSzEW7RMmT7XSTz9P8Aqrtx7h73VUKAYYEgmJ3/AHpTiuzV9nDG6GGkoZUAAbIRsvwk8zXO1WPLkl49I6mjzYsUPLtjLsbet2m7tXGnidyCYOgUADrO06R51bL+NTISL9zNmzAwR5Bcsar6zVc4XwruhsByhZgD9ZPOmBSjDovDydCtRqrncQS5i2UXVtLd+8IMKyoqt7xBdNVJoZnxj21th7WFAJJNkG4zfFwFHxVqaZazkp8NJjj3yIeomyuWOytkOblxrt5zu1xz0I2t5REE6ba0/wALcuoLoW88XFhc3iFttBKneIG3xqTu68LdNlhhJVQtZJp9ha8GGHt468Hzi+pfKBtFszrOpLEn4iuSvibxS0rFjaDFiM0AQpCkSfMjSuo8Mttbv5lJyXBluIds3uOByOmU9ZHSqJ2ge5evXFNsKEuG34QQoCk5Y8zMx5muTni8UzraNrInYDgOF3LiBbRPiEXGII8OhyieU7nyqx8B7Nm8LRVos22fMdxdfYgKCDCkRJ0OXatMVwe99lUNd+y2SQLjhSbrL+FF0yAjmdfLq34nxJF4eBgjFu3ltmJDIkR+0nzNZ9z/AJN8/Ron5eEVx9i3jeCyOFhSyeJFuICpA/DpsJ9RRXCOLLeBBhbi+0n6rO60F2WxL3/uX8SgFgZ1ToVPx/vWtuMYAE95aYd4nvIVmRvMflU6fVywy55RGbSQyrb017HsVBi7ZKggkZWDaRsPaBnlE0DwDtCl093d+7vAxBkBvNSdJ8qj7Z8ZW2vcJ/mMNY5Cuzkywlib9M5MNPkhmUa5K3iMYcRic0aAwN4/6PpVrGEs37Zw63st5TJWPCSOR6wOh60k4Lgmt2bt4LJQT/Vy+A3+FIOEYrLiLbOTAdWJG8ZgT+tcCrZ6Bril6DMf2bxFtyDbZgdAVUsD0iNqsvHrT2OGYZCzK6sCQJ3OZtY6fnUfHO0WJw+KuIjykghSAQAYIHWNfrU/a/i120wJCtadPEjiVzA+LzB1Gs1ZSYppyom4YXuXrPE7byrW2S5bmD3gGSB5TJ/pPWpMHwxEdrhlrjmSzRp5L0H1PMms9k+H2xh17tiyN94J5M+sfAQPOacnC12tJiSjuZxdVNuW1dC69YVhDKCDvIocYN1jur9y2oMhPCySP5HBj4EU4GFrwwtaZQjLtGaMpR6Yqwveq1x3Fm61wQzG2FJB5GPSnHDuJJbkfZlWRBNuBp6TNa/ZK1+yGkvS4+xnzT9je1xW2FOUt6PJj8z+dI7/ABVgCXAIknRRt9RPnpWz4KRS7G8IuOYN65BPLKOR6CsmbRzb8HwaMOeCXkgTifF7Vz2cq3U8SxpoNx6EaUyw9zOoYbEA/PWh8P2VsADNbDEe8d9ep5jy2pqmFgQNq1abA8V2xWoyrJVIFisRRZsVr3FarMtGBW9Yis1BJgVtFeitXcDc0EmXJjSoO+GaCYI5Vl7pzDbLH1qu8WZlvB5Eb7/SoboC0Za9kqv4PjveNlQEjaRyp7ZcmhOwJVStlt1pmrIuVIEy26C4v2jt4SMysWcGIAgkdTy5fOpw9BcZ4euItG22h3VuauNj+451m1OD5Y/k0YMqhLnr2Ccd4l9s4abyiGR/Eo1iDHygg1Uez/E+5ukMM9thluKRoyn9quvBMPbwGEY32zBzL6T4yIygc9udZwHCuH4pS1oZTzAJUjr4Ty9NK4clTO1jyRjFqvE0x+HtYHDPdw663YUEmYUyRE8oqk8Nxpt3A41XYjqNiP2rp2M4clyz3DFssAA7kFdjNU3Edj+5Ja7dAsKJzDQk9I5VTsthyRSal2R9qrdk20c6KyyjrAhuQI5VXMA5JN2/10bU/Ln8KPxd8YtwqLFpPZWOXP1qw4Tgdq1bLYnKLULCkmc0nmNY201qVLbHaN65YbwTiCPg3NuCyqxK7mNYJ05jXaub4gnNtXUuzmKwM91hwAXGohtYnfNvz+dIuJ47DYK5cVLOe6D7TnQHcZRGkfOiPD4Fxny1RP8AwcYj7NiLpyqLQN2dNU29J5+lCY/tDax1i9hymV5LWj19enn1FG4ZzjsIwdipckeHYARE9RtNc7GIbB4q2XHhV8s7AgnUzzEa07DDfKhOV7Yts7BwXBizYt2vwqAfWNaOzUEuLUiZEVuL45fSu/FJKkcJyt2wkmsZqHa7Xi9WIsJzVnPQmavA0BYUXr2ahg1ZzVAWEFq1L1FnrXNQFk+asTUBesZ6kLMZq9mrWvM4G9BUy9yKU4/HIbbN+H86a3nAWSYEUL9itskZd6gkq/EeNlrGa20xvyI9KqWEt38Vc8ObKNyxq2cT4IlpHad9ABypbwrHXMgRUAUHU7aUiXfkWTGHC+MWsMMjiHA+dME474ZUyzbJMRVG7QYvM5cLtoPWtuF2yzW2IM840qqzc0iXE6lgg/tO2/LpReaqtb4jcNwLbHhXeefWrBYxQZZnbfyNPjNMo0SYi/lE1JbuyJFJ8XxJchzqdDEdah4Pi2SUeDzSOh2E0b/KiArtRgXv2CiE5gcwX8RHL16VB/hvhzNy66wR4FkQJ9747D50ZfxABXNpJiAaJx3GEs2mzEzBiN5PP6zXP1uK1vj+zo6TO6+J+zPa/ihsoqWjDEyxHJf0k8/Kuf8AEcbexLC2XZkXqfnPWsvjrl4BBOWIBOpI1OpO+5pvY4BiO6AsoJbdmIBUVylwzsRhGMeSu4rF9193aMDZm8+YBq19pR3nDcOwJOqhj10IM69RVMvcKvLd7oq2cNEDWW8up1FdFs8IunhfdMh7xSSFI10aYA9Jq8kvRWc0qKT2XulcTZ199R8CYI+Ront/h2GNeBOYqQPUAafGasHA+zPcN3+IIQKZUEjfqTVitWcNec3CLbuIAOhjmsdDzkdKhSp2is5q7Kb2p4g2Bw+Gt23hwoLxpPqOhM1X8ZhjjDemVC21NvNp4j4p8pII+Ne7fhmxjg6qqh56KBCz08X50T/Ee8wpj2snijlDiZjYazWqC2RUvZnkt/AHY43dS0Mk96MqEDXVdDp5kj6V0+22g6xr61yK1ZdnD2h4yUYEbd4CQyn10b506wHbe04yXWezcB1nVfn09a6OCVWc/Ux6pHQbz7etbm5rFIeHk3gGW/nXQgiKdIoUaD/utSdmIlzVkNQl7FKon6c5rKXoAzc9h5VNgFZ69mqNHmsg0AbZq9NalqHuYqD1G2nU0AElqG+2r1qYtpQP8NWgArOaHv3APeifjUsVi5bBGtSytgdzvHXQgR1G/rUy4twkukehqVXHI1pfuAKSdQN6iqJK7x3GApAk9Qarq8UyrlBLAnYD9adcdxqvbldAecTVTJB1DwCOnPn6Vhy3u7HRXAxwpVtWgQDv1piuMtrbCFd9QV5RSG25bwrMCCT+9FPbDkMwAGwAn61SL2rglosHZ/jEg2yRJkydPT408xuLhYWJiGqmXBbJAURCxPn10rQYq6cpmeWu9NjlqPJXbzwNOM8Q+8DoZGm2vi9KlTHsTAEQNQf0pVawxjMOR+vWibWAe4UutpAk+anr9PnWSepSujfh0Mpfy4CrnE0XKVkkc9d+Zg8+Vbfw+9iDnYkjp1HlR2GsYRri2w4ZueWDA/ek3ariN1XNgA20U6CdWHJifPy0rFPJkyy5Oniw48SqIw40Hwlod3b307w6hT5Dr5n61XeDccv2XLo5k7gkkExuRz3q29muIjG22wmIIll+7fY5l2nqfzg1W37PX7d8WCNS4UGDB6EHp+1TBJRaZZyt0zoado2TBpiLlpc7Eqo5c/F1A0pd2f7U3r2MXM3heVKjYaEiB121pT23xiKtnB2zPcrDNG7mJH6/1Uk4FeZL6dc6/mP73qrTqykYRcXa7stP+Jty5Nog/d6iJ9+Zn5VU+FcS7q6LpJhPEfhM1dv8QuHPctoVUtDbKCdCJ5bRH1rm9jCNev28KsjXNcjlbXVp89I+NXxRUlyV3bYcBnG+IApcMfe3oLT7tsSVUetDcESe8QT47ehHUGdvMwPjTrj/AGTY5r1pi0nW3AkLGkGddto/7J/hi4ayz7vlBPlEEgRsAZ19ad8ka4IUKQp4LeNq1ceDIIUgz1g+jA0n7T4NCWuKuvtMBswbUOvQQZjz8qt2OC4jDXrloDMQjuBpqN589tag4DwoYrCA5wjq5RSQdQfEqnXqTHrFXhl28ismNSKFwji97Dtmw90j+Q6qfVT+ddN7N9tLeJhX+7vbFDqG80P6b1zPtBwZsJeKNsdVjmJI09CCPhS63f21IPI7EHyIrpRm6tdHLlBPh9nerlhGvBidl28+tEYjKwj8unOK5lwDtMWOW8SzhYVgfaj8Q/F+dWvg3EWuMwbYczy9Kn5FdCXjaHV7iFpNM0afSpFx4IBH100qn8UBRpXXXfqKibiDM2YmG0+HwpT1NPkNh0BrwpfYb7zU6anT5CaSvx37uAfF5/rQ3DuKAOzNGo012NT/AMiLaBwaLWcV4gpG+x/ep+9HWldkhl7znHM1D9q9PnTtxQb1HiVlSKlymtHO4ptkUVZr7rcyLr1Nb3rdxi4a6ACPZqLF4kJdYkUuucU+8DgAzpBNZJZFdMZtBsfgWUlM4KKASRzJoJLAOugj8qa8RcMxAACkCaEtOuXaRqCayzkm+BvoxbtlwQkBY8R6jzoVMWc5tloCjT40VYxaohUBSpOhO/n8KCu4a3caQ0Ech+9TuXRBm7buAEzInTL0pvgsNKBoOZoieQ/ehcJhWCHKCQvXmaf2MOVwZunMhEAltNNBpWTNlrhHR0mnUvORhrJtICyGMwJOsD1PxqHtPiyjrYuJ90VVg9tiGAO8jUNqDG1CcM7Tsitb/wAxGkQ86eYO4plxm3afuXu94qukBkhgpG4ynUx686zxTi+Tot2VbFcJfDXFZWJDAPauLIDL1HmOY3kVZ+1NhsRhcNi9PZ7t+uZSdfOYJ+VO+zHBUu22svdt3bQh0yk50M+LwkSs7EVLhL2DxWbB2ZRWOZf96iT4SdDHzimObbTE7kmU/shwq7exiZJCSHLDTKFOv6AVfuMdr0tYjuMgKhgGczpPtRpvqdaWcY40nD0+z4b2v/sY8iQPrp6Cao+Nu51FyRJaInU0N7iVBSdvr0WP/EHghV+/QEo+rEa5XP6H96C7H8FuXL1tnRhbBzEkEA81jrJy1bOxuLN/DNbugFF0luaxMH0EfPyojhnHbDXjbRj5GIBI5CluTSom2rX0D8Z7W2rN42DJI3P8/wCEDfmBVL7h7Nz7aAfGxzyJBUkZiI1gERPkKB4xh2v8QvFD4Lbli/8ANuB/unT4HpVr7P4du4zzIBYMjAERp126ztvTXWNV99lIxvy9DPCXu8QOjSCPd0HxJ3I9KrfbPGLbQWU1d925Bf1J2prw7i+Gzd0BBBjLDR6Dlv50Zxbs+uJy507tUnUQCQfIfrSoeMuS775Kl2IxaLeuISSrplUdSNY/vrRfCMOUt42xBGU51PR0j/1FNuA9l7du6bqszIh8J6troI9oDmetG8W4WThruXwvfOp3kk6/Dl6CruavgHTOd9oMO2KAJ3ZGdP8AyqWzgdM2UmP5vKqKlsnYGupph2t/ZS6lQLrI39Wiz/yb61WeNdmjlfuzLJdKlZgEHbfnt65iPdrpafKqo52pw+VoQ8PDLeVh19a6Dwe9b75mYMqxG+knyrnvCLWW5LsUVd+Rkco6zTxMeL5OU5WGwOx+PWjMpKW5E4FGUNki34niNtbkASoXbfWl10m5JUEHkRQNvEi2FD+22hA5UcMTlA8JE9dKQ8kmJyYNj/AuxeHvRm5dP3rPCeG538VzzIHX0prfuqywdtzFK3YK4NtYJ5+VQpOqFtJMtFru0IBJM6amKL7+10qrviV8LMdR8az9sXz+VG+f2DcbLbiuPuuoApe3aC44/CeopW2JBJAaRQeJuFdeXlRvn7ZZxX0b8Qu5iSST1NQKQYE/Oo2vzykfpWbl8EGIECjkjize4AfuwQTuTP60N9mZFKxI3OtCJmZ4XQn3uRopsPfU6Qwjbn8KtVeyK/BCMKt0hsxUQdIorhdgGFAhSTLc8o3Pyo3A8LI/zLRXnkJImeuxjy0qR+OW7ZZRYQT4WjMDl00XXw7VSeR9RNWHS3zPo9Z4s1lybYVU2CsJ08+c8/jTXE3ruPshLQA7vVrancbAifypZi+EWRlZ8QULichQsVHmQYp5hwiYG6uGPetmBuHKQQg55Dy8xWZr37OiqXRWbvDHs6OpDDkRFPOExfsvhj7R8dsn/UX3f6hI+Arfh3aCU7vEL3tvqSc6/wC1t/gaLxHAJKvhX7xZlWXRlPIMPdPmdKo5O7YxtVT4EXZbiTYfF298pbIwjWG0On97ULirBweOdASsNKMOo1Vh1BWKvl/goXEJiSbeZUL3bY37wAyQBv4vrVN/i6Yo5MXAlpt3gNbTbgH8Vr+XlToMQ3btDztRgxibaYy2JLeG8o1yvEA+h/akuD7J4htrRjcZvDI+MU24S17A4hVQi9auEBcpnfdD0ImQf+6Z47t2gLIbTKytBkjqQ3y/Wqc+iba4QZxS39k4aUiGKhTH4mPi1HxFcxt8Ra3clSQYOo3iIMfpXQ7/AGhW9w641wAsMyxG7H2Y8/2rl9rCkAsfbI+XkKbggu2Zs2ZwTXsbcCxhZHVRqWJZSfEdNXT8fmNx8dHFzvsN3JK6gMYPvaksp8ipj5VSb2AZkAIII1359Z5VfMJjGu4dLOJeHWB3sSVflmjccvhzqc8YryRbR5pS8X6LXgOzWHvOmJtErmAud00ES2sxvHoYkVD2txzYfRzm0nLsPLWZNEcet3EwqdzbLNaK5Qiz4YgwOQjlUOP4PZxtq1ebPYuAQw8Uwd1Ktr1g+dZ+JcjE2pJy6COyGGN7Di47E5pDHYBVJARANBtJNIO0XG7jXhlOUITlC7QNJ8+VXvBqtuytu2CVRYHnArmP2cklm3Py8gB0EzVJNDdOt0pN/oBxOMuX7DpAzJdtssaZgJ6+Zqa7Yazis1wTZvAK3MAsIUkcxMf8jUjYJwjuq+JIYDqQdj9aHxHEWuWUxSDN3alL9on3WO46Cdjy+dasUrXHQvLGmxf2o4Il+0btslb9s5bloj2wPeVvxAETO8idTJTcC4W12Bb9ke034fXzq0YbiqPO+YAbbvbgEH/yLLRPLMNiaE4vauIwv2tLZZTdymFJMZbg/lYRI1g6Vo3ya2PsTGMYy3oB4ves98QyElYUsDHzHOo72KdmGRg6zEdPWdqK4vgbJul7l5UV4YAIzGPQafWtb2DtWrHe2szFzlDMAI3kgfA1VNJIbJNmbmMtjwhwTsR589edDBWcjKQBMeUChbeIYyrrmmBKjK3lBG9Zt4drbx3zidcoJB8gZ0qySRknhV2HXuHjdm16gfpQ2df9X6Vpd4kQYZSDsdvnAET6UN3Vn/Vb/h/3UpP2IlilfAzZsomK0a+HGszU1yDuIHUV5LJGo1HUVX+yp6zciAdfpWy4hCWlPj/3XmsKZZ2Cqu5/QdT5CoONAvbtmzPcjQZRBLcy0akzO8xEVC5Y/HhbVs0TiFi0dGJPTU/WKkxfaBGYdzbI28Vx2Enp4IgUnw+Ie3s7A9J/Q034ZxtWuKt6xaMHRkXKwHXeGjTlypjgu+xsVt4NcTiLz+3YI03XOJHXNMN6mayWVAAEzTBDXNYPSOVNeOW8YrkMWe37hUQMvKVG3xobhN+0x7u/ore9zU8mH6ikuVLhf4aFG3bCcMFxJCuwS7GVG2R+isPcbodq3wd27hr06o6GCD9Qeqn5GhOI4A22ZZ1B+fQ0/wCzN441ls4lZKDS8NGyj3bk+0OQbcUiXkrQ7+HfRrxPAqQL9pYt3N1HuPzX0nb1irB2awFywe+dhbVlK+MkEk7actaW8Q7Q3MPd7u3aCJb0yOJkdT+YI686H7S8RuXguIRi1sjLl0+7fmum45g8xSqJ5a2+gO5xG5axBDTnVtQTqR7w13kaUt7Q4RLV0Mmtm6MyQPdO4Hmp0o/jA77DriB/mW4R/Nfcb1934Co+F4lMVZ+yvoxOay5927+E/wArfSZpsFRSTPcIulLlu2Wm3chT/K8zbcdGVj8ppJx/EOcVdLxmBl4EeIeFoHwB+PnVgwmBcX7SXbZBLJIPWeRG48xVa7QKy47EeHN4yB6tBB+C5abg5bsTqZKCUkb4W+5QiPDOaD9NOZ1NT20liZOo0HShXtXwYjLHI+f51Fhrd1swzDMDvTqVHJnKUpWxvhMK17E21J8LFRFdB4Z2UQNnunMc5bJy3BAM7+dUjs+nd3GvHU2rZygf6hhV/Mn4U4wuPxd2ZZ9SZjTQ+kAbVi1EuaOpoccnBu+y98Uw73LbJbuG2x2Ycj0MagctKxgLV1eH3beJcG6EueJTPhgxr1iqdb4di1yvh1u5pkluZnmDpHkZroWBw7mz9/lLspzZRAg8t+nOqYmWzxUUlZVewGO+5a2EbIp8BIga7gctCOXWl3EOyd/vGZIZCxKgGCBuBB6bTT3jfGLOCVbaKCQMqoCBlHInnQidtF/09OmbUGOekbzS5Nj4b7coLs9wrhd1bLi6CBIgGD6n0/7qlW8IcHiXtsZs3RB6NafQEeYP5HrXQzjHxGHZrfgYzlkzttI8xVAwmLtXf/j4okZSe7uDdSTqhn3Znfam4n3RWVttyKhcz4fE5dzabTzVWkfmfnV64neyYG5GtsXFKKf9N4zKfKGcfGkXaLAK2Is21P3pbI5PvAjwk+f7CpOKY12e7hlMqStkL5gqJ+n51tk23FoRBLbJAuC4V9psooYB7RKnMdTb3UjzrPa2w1prVsKRbVdD1J3+NIe0BfD4gxyJWPKTH051d+z+LTHYR1viEtQe80kb+GesfSpyKUan6DHNO4+0DdlcNbKXLroPulkMJ8+WxOlVfFuGcu0nWfXy8hVoxHaK3YIt4VFy+8XBOY/OicCcNiFy3rYS4fZZBzPX9jSFJxds0NbhBww3L1xUKqydCo0XyO4p5/CMN/p/n+9Y4hfXCDurS67szbmdvjSL+Jv+NvnQ25dEKKJA2ZF9aOXA3goC228SyTsFTeSdpPIelF8KwA+znEOAyq2UJr4m38X8o8t9tKXXOIXLt5e9dnWSQhMLPmBpl0OnpTd1ujDiwtrcwHE8MYwMReS1PsoWmF/p/PnTbhvBHOHuWheRi0G2bbbDlMCRqD1qu9qOGPauZncMXGaRPy1pdhAc41g9RTNrlG0x7ltltofv2OxCn71rSbwWuRmjpp/c0Diuz7qM3fWJ2hbgJ/KPrVy41gxjMHYxbQty2e6bo+0HyP7mq1d4eACPlFUWf7ZZYNyuhvx/H3lXDXFYj7sKWU++u+o0NB4K7avN9+CpJ/zLYG/8ybH4RUvZS8XLYK57N3RTAOS57rCfSCKCxGEa1cZCQSjFSRzIMSKXJVwWhyW89nG7ou962bYAyPqSy9I3+B1G21S4crhcIXtQ126SpYa5QOXiEgxOhrbBWw/Dz1S5I/qGtC9m78sykAj2WU7Eef8AelZXIfTa59A/C8Wt9Vs4htj93eOpQ8lfrb/L0pivA71ouj2z3dxSpI1AubowjbX5SaT9oeGCxdIU+EgMOuUjY+dO+Jdob5hc0DIggbTlGu1S67Ip/wDnornAzFxrD6LdBtmdIJ9k/Bo+tFdkOzWIXEI72mVUbxFtgQJ5fCnNvF2b2IBazF1RmzqdGIXN4h1qvYDthicxHeHLMgafAHqNKcr2sVJ3IZ4HtOy3+6vnwh2hiAShJ67wCB9arvHr4sXy096DDhgOexB58vrRnbPBjv8AOmguKt0DpnEkH4zQWMthktvAhwVI8xAJ9NQfiatjirv/AETqOYP/AE0u3u8OcsfvBJA0j0mpMOFtoQB8TWmITIoXcDSTvS625JLE76AUxK1wctybLf2CxNsPda4BlYpbJbbMcxE9BANdHRrNi3Oir18zXHeAXwbDW8sG5iCc0zHdov8A7mus8PS1i8KodSQBBLb5gIzAjnWXUQ8zp4KWKNle4r2ga8xCOUUA6A+10Gmv9mrL2Fvu6XEclgMpBJneRufQVUcZwvubuSQdRrEaGI0q6dnMCcPdZCQQUnSevSk4m96NepUFiqP9opvbayi4pjl1kE6zy8vyoK8iO2ZdBGwGsDn5k1bu0XZo3LjXAy+IgwRGpgcuUVrgex6Wypa4WIIMbDkPWKiSdl8eeEYLkX8JUorHKVBA3Ptc5A5H4UixnZdHuXGD5Qddp1MTv/VVm7bXxaw7FfaIIB6defQ1R+J8bu/ZO8UwxcW566GT5HQU3DB+hU52two7Ws9nH27pGgNt1PULAP5EULbuuztilByi4XDebFgnroDTLtWO/wAHYvMfGhCE9Zmf/wAj60JwnEtdwV1dID20XyAmt9/9af6MkeMjX7Au1N5bzWmYxmALn+YSP0qDhuNhXSyxUATHJ469fWvXsIXuGzOqJJPocxj4EikVq61q5ofZPz5VrhFOG0yTk1PcizcDuo+fw5vUTlM1YODq+dMi5mDAgAdNaW9jeGl7uQEAXzOo2iW/sVfOMZeH2slkE3H3uGNvL+/nXM1SqdI6mny3BfYv7c8HdrveIhKZQNNYOvKqh/Cm6N/xNWXgHF75vIguGGcAhoPtHXcV0afIfT9qUpyXBeT2p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MTEhUTExMWFhUXGBoYFxcVGBcYHxoVGx4YGhgbGBcYHSggGBolHxgXITEhJSkrLi4uFx8zODMtNygtLisBCgoKDg0OGxAQGy0mICYyKy0tLS0tLS0tMi0tLS0tLS0vLS0tLS0tLS0rLS0tLS0tLS0tLS0tLS0tLS0tLS0tLf/AABEIAL4BCQMBIgACEQEDEQH/xAAcAAACAgMBAQAAAAAAAAAAAAAEBQMGAQIHAAj/xAA+EAACAQIEAwUFBgQGAgMAAAABAhEAAwQSITEFQVEGEyJhcTJCgZGhFCNSscHRFWKC8AczU3KS4XPSJEOy/8QAGgEAAgMBAQAAAAAAAAAAAAAAAAMBAgQFBv/EACgRAAICAQQCAgIDAAMAAAAAAAABAhEDBBIhMSJBE1FhgTJxkRQjQv/aAAwDAQACEQMRAD8A6IL9Z7/zoHNWS1WoXYb9orIxPnQE16akLDvtFZ+0UBNemigsYDEV7vxS/NXs1RQWMO9Fe74Uvz14NRQWMDeFe74UvzV7NU0FjDvhWtzFKqlmMACSTyFBZqixVoXEZG9lgQYJGh0OoqAsNwfFLV1c1q4jg7FGDD6GtrnErauttnUOwlUJGYjqF3jzrkPZbgww3ELZBkBnSduTKAfjFZ7e8Pdsa91XYHIkZSVIhYABB66/1VnWoht3fo1PSz3bfxZ2QXa27ykPB7T2rFq27l2RFVmO5YDU0b3hrRRlsY569npd3prPemigsYZ6xnoHvDXu8NFBYXexCqMzEKBuSQAPiais8Qtvorq0iRBBkeUUHiVzCDB9RP0rhnbrhtzD43OiPbzHNbddPFzysp0PPfmaHwSuXR9DZ6x3lU3sLxO+9jJiHz3VE5ubIdp6kHSf9vOrN3tRGSkrRM4uDphneVnPQfe17vasVsMzV7NQneVnvKAsJkV4mhu9r3e0ATmtai72sd95UAD5a9FHQKkhaLIoW5azlNMCFrGlFk0Ad2a93Zo/MK8SKAoB7o0o7Wq4wl5kdkdVJRl3z7KNeRJA+NWQEVV+1WNzuuGXYeO6egHsr+p+FJz5Vjg5DsGH5JqJR+A9tOIXMQlh7S3ACDcNq2cwSYJkNljUTpXUxbrnfYfiVmzjLveMEF4BVZjAzKxIWeUhj8VFdSNsVOHJvgmGfFsm4gXdV7uqJ7o1rdVlEwT/AH50xyS7EqNkBsGtbiZQWOwBJ9AJNSYmyWAmdDJAMSI1EjY1Xe2XERh7a27bu73VbwMR4E2ksYI5jYzB2pGXNs9DsWHeyoYy8chOzElhG4MkzNH2rD31zsSXIEk84HP6Uhwtx3aDrvtqBy6+tdB4ZgQbalQCBoQDHqd9udcGbaaX7PRuSUd36EvCe1GJcHNatmDGVQ8kDTctEmCdvL1tnC8fbvZlVhmT2lkGOhEbjQieoNAcJ7GKLmdWZZ5R7OsgsWE8jHSRpzpD2lx1jB4xC9t0OZst6xAktGZbiGQV8IM6/Ca6mHUZHLno4+bFhcah2Xs2Kx3RpHb7W21cW76vbY+8ywvlzJWehqwq061vjOMuUYJ45Q7RF3RrHdmiYofH4pbSF22HQE68hpVm0iqV9GMppd2htKcNdzgQFJExow9k67GYpRhr3FcSjtZFm14wqm4vgCZQS0mSx1EQN5pbxLs5xW6Qt2+l9Z2tFQAw5kZFnynQGs89RDa6NGPC1NWzHDcVkRbwElWMgaf7lPqNvSrpg763UFy2wZTsfzB6EbRVR4Vw9rea05EGRlnJlI094QfDJjX9sYG9ewxm2gKsSHtzOW5ErqNjynoRWDS5/ie19G/V4Vl8o9l2Fus5aS9n+0SYk92R3d0DVM2YHmYJAk89vnT02TXWjNSVo5U4Sg6ZpFerfujWO7NWKGBWTWe6NaFTQBtIrWRWuU17LQBKLtbC7QIetu8ooLDi4rVnoTvKwXoCwkvUGNxy2rb3HPhRSx9B+taZ6qna/ENeRrNoFlTW7lkyw1FsRudMx9AKXkmoRtjMUHOVISYXi2LxF3vBeuKGOtu2SAF1IEbAbCd6tPDOGOq3HYMSwJJ3mZmefwpB2R7RYCwzNi2Nm4AMqMjt4SJzEIpyk9NwI610js3xWxi1N2wCybBirLJHQsASN/rXIywnN3Lo6kcsIKoI5inYDE3SzyoQSdwTIJ002Okn5UR2ew//AM023DW0Q5RPjuOwjUtJFtYM6V1vAXEa2QGBElcykEZpIYT1BBBmqficJhMJiHxWIxQD+5aDASighQE9q4xkmdpG3Orx3VQuWRSbsadnuO2muvhwfvEPhLGS6xPhJ5jURvp8mfFHnKCZnX4D9z+RrjPB+z93iOPuXS3d2XY3CQ0FH9wJ1bQTHKT0q+XsXiMOYvI9xRpI8TAeR99frTd0YSSyMUoOabxrkfG5zrmHaOcTjWZdMqqn9MZhP/I1fDi7dy2SHBUjWCNBGsxtVW7L8MD3IWYmQD4iEk5SxO+0fCr6/LUFT7LaDH5NtdEvCeC2kBLbqDPSfLrVg7LWVcvAI5QRm13BjkR50VxXsqblg93eNu7BJyx8hOx5T8a5/f7AcXtHu0xYWwzZmFq7cB15sMoLGIrBh0+7mTo05tUuonVrXFFS0AZdu87kx+OMwLHloQPjFAcU7OYfGuLjsy3LDBgJAC6CZBHiBAiT51XcXgRw61YQ3CXLFwjGdFCB7jnckRJ/3EaxNa3bFrGYhLB8EzbYq0we6N0RrJAJ57ia0RfnRlcfDcio/wCIHEEe61y2MyWzlkayBPi/2z9K6VwXHd7YtXIjMimNRuPOub8X7N30vPhBDOqhu8tkAeWhMjcSD1NMuyvF3sYI27kB7bNbUSTJ33iI10jpW2EscE2mIksk6TRcuKcX7vQLmY8pik+H4T9tZkNsBgpbMxJCt7mp135Doai7P4d7rZ3lidtjp8BJ9KX8bxd9rhUK9uTC24KmT4QSOZOlcrLqpZZ/g6mPTRxR2rv2zqmE4SqWBZUlQEC5+cgBc2vPQVXf8POCuts3rl3Obty5ckbFZyLC+7IXMQNJNJ+KYnGXmvWcLflrVpAyaHOywt4K/uk/mKuHZnB9zh7SMTmUFIXUBgWO8coInatUZJnPkpK7ZDieF/etAtlQywCHaLYUSABID+1ERII3rfh/ArdstlE59WGpJ0AJYzqdN4FYS+TduXMxNwKItAyVDKrAMk6tM9JB61R/8QuA8TnveH37xVv8ywlwoynbMoJEqeY5H6VhGM2Xc5RQv7U8Nt4fEki6LdxWVgNiF90gbMsiJG0GRzq58H4wLyawLiwLi9DuCP5SNR8elUTgHYG7ctluJXmYgT3YY3HtGZ/zJMEjddeVWbEcMYWUxGFBe4nhK83s/haNyOR30HnTI5VinSdoJR+SHPZY+/rHfUpweMDqCJB0lW0ZT0YcjUxuV01TVowO06YwW7We8pet2tu+ooiwwtWuehe+rPf0UFg816TWKzVihkGvZq1pHxTjYlrdkhmX22BjIOcH8X5euy8mSOOO5jMWOWSW2IVj+JCHUXAipAu3NfDPupG7/l+TPs/ghZRBalVPjcuNWLRpI2gAbbzVc4LgrOLAtZSCpLACYkndgDrtXQMNgQFW0ynUCD+ELoJ89K4s80s0rZ1njjhjtXfsSce/w+wGLOd7MXAczG0ShedTnjeeu/nTm1gUtWiqqiW7aqcqjZUkgKo22GtFYq64zBYVchPe6RIG5NVvidpFa3ijcfxQtzu18LlQ0s/MLE6c4FE8jqhcIWxj2Ru58MWOfxtmCtoVDqpIX+UST6zW2EwWExVy6WsLc21ZBoyF1ME6gz86TF7Nmzav969w2luXVtkw7tcJgkbhRqBptVj4NjGbKMpRnRbrSJEE+JZ6670Qb4DIu2VbsT3eIzWr9tQcLc7y2VASJJkECJEqDrSfi/GM2Ju3LTSpY6ciAIMjmDH7V0G1hcJeOKWzAdpt3ysggkHrpOp1qp8Q7I2cJlvm+e6UDOGElyNggmCWAiKXkg2h+HLBSbf+CaxaLmEBt95q6H2TB0IPMEg/KrPwi2beWLYZ2HiKkDbYa/GkBxr3RcuiEO52ORdlEcoGlEdkcUbgEkFbatLE6luSr0EH5EVnUZOVfRryPws6JZYkbQSJE9fWgeKcRYACwUzrcRbsg7bkKYgtqPnSviPFLRTurPe3O6GbLa8ObcKBcMLoQdulI+IXb1/FW76swCWyQrZSlu6QRKwYdoJ1MxHnXQjGT4icrxXMgLi/F1u3Ju2HfuVdLl66DbENOcW1OrSwA03CmgexOKGNxveqhS3aAuEzBa80CT5AD6edWTD4bKFzHO4EZ2iSeZ02nnFB3OGhLOISyoDXmzgTl8QyysyBBgn1JpuTA8UN77Ihm+WSguEa9tca1nEILVoNevz4yNlSPbI1bQzFVzD4bvr0kAjny151Ye0mPKWLaMZvFACdCdhm19Ry6Vr2asKql7ggKpZp6ATA8ydPjXNyztUjrYY7Y7mScbXEWLSm0rIkDM43HRZGw/eouzHbC539qzfh1ZgoZgCyt7pn1/Ol2E7Y3bV4s7G4je0jHSD+EHQR8qs+A7JWjilxdpx3ByXEQCfFvp0WYP0oxxopmaSamv2FYXsu+Ft4hxezXnS4LZUQZ1aepbQbUzs8TvjGZHkW+4z6jQEASfmSKQcGxt65xllukwgbIvIIV0PqZ1PpRWK7bx363LIfu8wgGC1ucrATudvWa1R4qjBJSvnngXcfvXbtvD4rD22uXRdm4UGsoCBK+n5+dP8AinEAtoYp1BRkQLbddVumc0kjQR+VUnG9pheW0uAuCwoGYqWKnOd8+b2o02matuM4ncsW7Dq6fff5t02yA1wAAErymD02qvMey9XSRvjMQuIwitbGQh9k02GswNBFKBj71i5ZtRme4RIH4Q0hhHlI+VPDxp1a3acK112kgKYWz+JoOh51Dg0w+Pum4kqbWinY8vEPL96KUvfIbtva4EeM7TWGxdyy6LbbVEurzaYh+omaLt3ZOU6MNxI26jy/ejeNdjJlrRtlz4pa2plucNyNVTGWb9osL1sLdAHd3V1EA7GNdZInzpuHNLDLnorkxQzR8eyxV6l/B8d3iAOR3kawInzA+VMYrrwmprdE5c4ODpmCaxNZIrE1coS5a9lrYrWQKgkU9o8cbGHd19rRV9Tz+U1S7HDr1xSzEW7RMmT7XSTz9P8Aqrtx7h73VUKAYYEgmJ3/AHpTiuzV9nDG6GGkoZUAAbIRsvwk8zXO1WPLkl49I6mjzYsUPLtjLsbet2m7tXGnidyCYOgUADrO06R51bL+NTISL9zNmzAwR5Bcsar6zVc4XwruhsByhZgD9ZPOmBSjDovDydCtRqrncQS5i2UXVtLd+8IMKyoqt7xBdNVJoZnxj21th7WFAJJNkG4zfFwFHxVqaZazkp8NJjj3yIeomyuWOytkOblxrt5zu1xz0I2t5REE6ba0/wALcuoLoW88XFhc3iFttBKneIG3xqTu68LdNlhhJVQtZJp9ha8GGHt468Hzi+pfKBtFszrOpLEn4iuSvibxS0rFjaDFiM0AQpCkSfMjSuo8Mttbv5lJyXBluIds3uOByOmU9ZHSqJ2ge5evXFNsKEuG34QQoCk5Y8zMx5muTni8UzraNrInYDgOF3LiBbRPiEXGII8OhyieU7nyqx8B7Nm8LRVos22fMdxdfYgKCDCkRJ0OXatMVwe99lUNd+y2SQLjhSbrL+FF0yAjmdfLq34nxJF4eBgjFu3ltmJDIkR+0nzNZ9z/AJN8/Ron5eEVx9i3jeCyOFhSyeJFuICpA/DpsJ9RRXCOLLeBBhbi+0n6rO60F2WxL3/uX8SgFgZ1ToVPx/vWtuMYAE95aYd4nvIVmRvMflU6fVywy55RGbSQyrb017HsVBi7ZKggkZWDaRsPaBnlE0DwDtCl093d+7vAxBkBvNSdJ8qj7Z8ZW2vcJ/mMNY5Cuzkywlib9M5MNPkhmUa5K3iMYcRic0aAwN4/6PpVrGEs37Zw63st5TJWPCSOR6wOh60k4Lgmt2bt4LJQT/Vy+A3+FIOEYrLiLbOTAdWJG8ZgT+tcCrZ6Bril6DMf2bxFtyDbZgdAVUsD0iNqsvHrT2OGYZCzK6sCQJ3OZtY6fnUfHO0WJw+KuIjykghSAQAYIHWNfrU/a/i120wJCtadPEjiVzA+LzB1Gs1ZSYppyom4YXuXrPE7byrW2S5bmD3gGSB5TJ/pPWpMHwxEdrhlrjmSzRp5L0H1PMms9k+H2xh17tiyN94J5M+sfAQPOacnC12tJiSjuZxdVNuW1dC69YVhDKCDvIocYN1jur9y2oMhPCySP5HBj4EU4GFrwwtaZQjLtGaMpR6Yqwveq1x3Fm61wQzG2FJB5GPSnHDuJJbkfZlWRBNuBp6TNa/ZK1+yGkvS4+xnzT9je1xW2FOUt6PJj8z+dI7/ABVgCXAIknRRt9RPnpWz4KRS7G8IuOYN65BPLKOR6CsmbRzb8HwaMOeCXkgTifF7Vz2cq3U8SxpoNx6EaUyw9zOoYbEA/PWh8P2VsADNbDEe8d9ep5jy2pqmFgQNq1abA8V2xWoyrJVIFisRRZsVr3FarMtGBW9Yis1BJgVtFeitXcDc0EmXJjSoO+GaCYI5Vl7pzDbLH1qu8WZlvB5Eb7/SoboC0Za9kqv4PjveNlQEjaRyp7ZcmhOwJVStlt1pmrIuVIEy26C4v2jt4SMysWcGIAgkdTy5fOpw9BcZ4euItG22h3VuauNj+451m1OD5Y/k0YMqhLnr2Ccd4l9s4abyiGR/Eo1iDHygg1Uez/E+5ukMM9thluKRoyn9quvBMPbwGEY32zBzL6T4yIygc9udZwHCuH4pS1oZTzAJUjr4Ty9NK4clTO1jyRjFqvE0x+HtYHDPdw663YUEmYUyRE8oqk8Nxpt3A41XYjqNiP2rp2M4clyz3DFssAA7kFdjNU3Edj+5Ja7dAsKJzDQk9I5VTsthyRSal2R9qrdk20c6KyyjrAhuQI5VXMA5JN2/10bU/Ln8KPxd8YtwqLFpPZWOXP1qw4Tgdq1bLYnKLULCkmc0nmNY201qVLbHaN65YbwTiCPg3NuCyqxK7mNYJ05jXaub4gnNtXUuzmKwM91hwAXGohtYnfNvz+dIuJ47DYK5cVLOe6D7TnQHcZRGkfOiPD4Fxny1RP8AwcYj7NiLpyqLQN2dNU29J5+lCY/tDax1i9hymV5LWj19enn1FG4ZzjsIwdipckeHYARE9RtNc7GIbB4q2XHhV8s7AgnUzzEa07DDfKhOV7Yts7BwXBizYt2vwqAfWNaOzUEuLUiZEVuL45fSu/FJKkcJyt2wkmsZqHa7Xi9WIsJzVnPQmavA0BYUXr2ahg1ZzVAWEFq1L1FnrXNQFk+asTUBesZ6kLMZq9mrWvM4G9BUy9yKU4/HIbbN+H86a3nAWSYEUL9itskZd6gkq/EeNlrGa20xvyI9KqWEt38Vc8ObKNyxq2cT4IlpHad9ABypbwrHXMgRUAUHU7aUiXfkWTGHC+MWsMMjiHA+dME474ZUyzbJMRVG7QYvM5cLtoPWtuF2yzW2IM840qqzc0iXE6lgg/tO2/LpReaqtb4jcNwLbHhXeefWrBYxQZZnbfyNPjNMo0SYi/lE1JbuyJFJ8XxJchzqdDEdah4Pi2SUeDzSOh2E0b/KiArtRgXv2CiE5gcwX8RHL16VB/hvhzNy66wR4FkQJ9747D50ZfxABXNpJiAaJx3GEs2mzEzBiN5PP6zXP1uK1vj+zo6TO6+J+zPa/ihsoqWjDEyxHJf0k8/Kuf8AEcbexLC2XZkXqfnPWsvjrl4BBOWIBOpI1OpO+5pvY4BiO6AsoJbdmIBUVylwzsRhGMeSu4rF9193aMDZm8+YBq19pR3nDcOwJOqhj10IM69RVMvcKvLd7oq2cNEDWW8up1FdFs8IunhfdMh7xSSFI10aYA9Jq8kvRWc0qKT2XulcTZ199R8CYI+Ront/h2GNeBOYqQPUAafGasHA+zPcN3+IIQKZUEjfqTVitWcNec3CLbuIAOhjmsdDzkdKhSp2is5q7Kb2p4g2Bw+Gt23hwoLxpPqOhM1X8ZhjjDemVC21NvNp4j4p8pII+Ne7fhmxjg6qqh56KBCz08X50T/Ee8wpj2snijlDiZjYazWqC2RUvZnkt/AHY43dS0Mk96MqEDXVdDp5kj6V0+22g6xr61yK1ZdnD2h4yUYEbd4CQyn10b506wHbe04yXWezcB1nVfn09a6OCVWc/Ux6pHQbz7etbm5rFIeHk3gGW/nXQgiKdIoUaD/utSdmIlzVkNQl7FKon6c5rKXoAzc9h5VNgFZ69mqNHmsg0AbZq9NalqHuYqD1G2nU0AElqG+2r1qYtpQP8NWgArOaHv3APeifjUsVi5bBGtSytgdzvHXQgR1G/rUy4twkukehqVXHI1pfuAKSdQN6iqJK7x3GApAk9Qarq8UyrlBLAnYD9adcdxqvbldAecTVTJB1DwCOnPn6Vhy3u7HRXAxwpVtWgQDv1piuMtrbCFd9QV5RSG25bwrMCCT+9FPbDkMwAGwAn61SL2rglosHZ/jEg2yRJkydPT408xuLhYWJiGqmXBbJAURCxPn10rQYq6cpmeWu9NjlqPJXbzwNOM8Q+8DoZGm2vi9KlTHsTAEQNQf0pVawxjMOR+vWibWAe4UutpAk+anr9PnWSepSujfh0Mpfy4CrnE0XKVkkc9d+Zg8+Vbfw+9iDnYkjp1HlR2GsYRri2w4ZueWDA/ek3ariN1XNgA20U6CdWHJifPy0rFPJkyy5Oniw48SqIw40Hwlod3b307w6hT5Dr5n61XeDccv2XLo5k7gkkExuRz3q29muIjG22wmIIll+7fY5l2nqfzg1W37PX7d8WCNS4UGDB6EHp+1TBJRaZZyt0zoado2TBpiLlpc7Eqo5c/F1A0pd2f7U3r2MXM3heVKjYaEiB121pT23xiKtnB2zPcrDNG7mJH6/1Uk4FeZL6dc6/mP73qrTqykYRcXa7stP+Jty5Nog/d6iJ9+Zn5VU+FcS7q6LpJhPEfhM1dv8QuHPctoVUtDbKCdCJ5bRH1rm9jCNev28KsjXNcjlbXVp89I+NXxRUlyV3bYcBnG+IApcMfe3oLT7tsSVUetDcESe8QT47ehHUGdvMwPjTrj/AGTY5r1pi0nW3AkLGkGddto/7J/hi4ayz7vlBPlEEgRsAZ19ad8ka4IUKQp4LeNq1ceDIIUgz1g+jA0n7T4NCWuKuvtMBswbUOvQQZjz8qt2OC4jDXrloDMQjuBpqN589tag4DwoYrCA5wjq5RSQdQfEqnXqTHrFXhl28ismNSKFwji97Dtmw90j+Q6qfVT+ddN7N9tLeJhX+7vbFDqG80P6b1zPtBwZsJeKNsdVjmJI09CCPhS63f21IPI7EHyIrpRm6tdHLlBPh9nerlhGvBidl28+tEYjKwj8unOK5lwDtMWOW8SzhYVgfaj8Q/F+dWvg3EWuMwbYczy9Kn5FdCXjaHV7iFpNM0afSpFx4IBH100qn8UBRpXXXfqKibiDM2YmG0+HwpT1NPkNh0BrwpfYb7zU6anT5CaSvx37uAfF5/rQ3DuKAOzNGo012NT/AMiLaBwaLWcV4gpG+x/ep+9HWldkhl7znHM1D9q9PnTtxQb1HiVlSKlymtHO4ptkUVZr7rcyLr1Nb3rdxi4a6ACPZqLF4kJdYkUuucU+8DgAzpBNZJZFdMZtBsfgWUlM4KKASRzJoJLAOugj8qa8RcMxAACkCaEtOuXaRqCayzkm+BvoxbtlwQkBY8R6jzoVMWc5tloCjT40VYxaohUBSpOhO/n8KCu4a3caQ0Ech+9TuXRBm7buAEzInTL0pvgsNKBoOZoieQ/ehcJhWCHKCQvXmaf2MOVwZunMhEAltNNBpWTNlrhHR0mnUvORhrJtICyGMwJOsD1PxqHtPiyjrYuJ90VVg9tiGAO8jUNqDG1CcM7Tsitb/wAxGkQ86eYO4plxm3afuXu94qukBkhgpG4ynUx686zxTi+Tot2VbFcJfDXFZWJDAPauLIDL1HmOY3kVZ+1NhsRhcNi9PZ7t+uZSdfOYJ+VO+zHBUu22svdt3bQh0yk50M+LwkSs7EVLhL2DxWbB2ZRWOZf96iT4SdDHzimObbTE7kmU/shwq7exiZJCSHLDTKFOv6AVfuMdr0tYjuMgKhgGczpPtRpvqdaWcY40nD0+z4b2v/sY8iQPrp6Cao+Nu51FyRJaInU0N7iVBSdvr0WP/EHghV+/QEo+rEa5XP6H96C7H8FuXL1tnRhbBzEkEA81jrJy1bOxuLN/DNbugFF0luaxMH0EfPyojhnHbDXjbRj5GIBI5CluTSom2rX0D8Z7W2rN42DJI3P8/wCEDfmBVL7h7Nz7aAfGxzyJBUkZiI1gERPkKB4xh2v8QvFD4Lbli/8ANuB/unT4HpVr7P4du4zzIBYMjAERp126ztvTXWNV99lIxvy9DPCXu8QOjSCPd0HxJ3I9KrfbPGLbQWU1d925Bf1J2prw7i+Gzd0BBBjLDR6Dlv50Zxbs+uJy507tUnUQCQfIfrSoeMuS775Kl2IxaLeuISSrplUdSNY/vrRfCMOUt42xBGU51PR0j/1FNuA9l7du6bqszIh8J6troI9oDmetG8W4WThruXwvfOp3kk6/Dl6CruavgHTOd9oMO2KAJ3ZGdP8AyqWzgdM2UmP5vKqKlsnYGupph2t/ZS6lQLrI39Wiz/yb61WeNdmjlfuzLJdKlZgEHbfnt65iPdrpafKqo52pw+VoQ8PDLeVh19a6Dwe9b75mYMqxG+knyrnvCLWW5LsUVd+Rkco6zTxMeL5OU5WGwOx+PWjMpKW5E4FGUNki34niNtbkASoXbfWl10m5JUEHkRQNvEi2FD+22hA5UcMTlA8JE9dKQ8kmJyYNj/AuxeHvRm5dP3rPCeG538VzzIHX0prfuqywdtzFK3YK4NtYJ5+VQpOqFtJMtFru0IBJM6amKL7+10qrviV8LMdR8az9sXz+VG+f2DcbLbiuPuuoApe3aC44/CeopW2JBJAaRQeJuFdeXlRvn7ZZxX0b8Qu5iSST1NQKQYE/Oo2vzykfpWbl8EGIECjkjize4AfuwQTuTP60N9mZFKxI3OtCJmZ4XQn3uRopsPfU6Qwjbn8KtVeyK/BCMKt0hsxUQdIorhdgGFAhSTLc8o3Pyo3A8LI/zLRXnkJImeuxjy0qR+OW7ZZRYQT4WjMDl00XXw7VSeR9RNWHS3zPo9Z4s1lybYVU2CsJ08+c8/jTXE3ruPshLQA7vVrancbAifypZi+EWRlZ8QULichQsVHmQYp5hwiYG6uGPetmBuHKQQg55Dy8xWZr37OiqXRWbvDHs6OpDDkRFPOExfsvhj7R8dsn/UX3f6hI+Arfh3aCU7vEL3tvqSc6/wC1t/gaLxHAJKvhX7xZlWXRlPIMPdPmdKo5O7YxtVT4EXZbiTYfF298pbIwjWG0On97ULirBweOdASsNKMOo1Vh1BWKvl/goXEJiSbeZUL3bY37wAyQBv4vrVN/i6Yo5MXAlpt3gNbTbgH8Vr+XlToMQ3btDztRgxibaYy2JLeG8o1yvEA+h/akuD7J4htrRjcZvDI+MU24S17A4hVQi9auEBcpnfdD0ImQf+6Z47t2gLIbTKytBkjqQ3y/Wqc+iba4QZxS39k4aUiGKhTH4mPi1HxFcxt8Ra3clSQYOo3iIMfpXQ7/AGhW9w641wAsMyxG7H2Y8/2rl9rCkAsfbI+XkKbggu2Zs2ZwTXsbcCxhZHVRqWJZSfEdNXT8fmNx8dHFzvsN3JK6gMYPvaksp8ipj5VSb2AZkAIII1359Z5VfMJjGu4dLOJeHWB3sSVflmjccvhzqc8YryRbR5pS8X6LXgOzWHvOmJtErmAud00ES2sxvHoYkVD2txzYfRzm0nLsPLWZNEcet3EwqdzbLNaK5Qiz4YgwOQjlUOP4PZxtq1ebPYuAQw8Uwd1Ktr1g+dZ+JcjE2pJy6COyGGN7Di47E5pDHYBVJARANBtJNIO0XG7jXhlOUITlC7QNJ8+VXvBqtuytu2CVRYHnArmP2cklm3Py8gB0EzVJNDdOt0pN/oBxOMuX7DpAzJdtssaZgJ6+Zqa7Yazis1wTZvAK3MAsIUkcxMf8jUjYJwjuq+JIYDqQdj9aHxHEWuWUxSDN3alL9on3WO46Cdjy+dasUrXHQvLGmxf2o4Il+0btslb9s5bloj2wPeVvxAETO8idTJTcC4W12Bb9ke034fXzq0YbiqPO+YAbbvbgEH/yLLRPLMNiaE4vauIwv2tLZZTdymFJMZbg/lYRI1g6Vo3ya2PsTGMYy3oB4ves98QyElYUsDHzHOo72KdmGRg6zEdPWdqK4vgbJul7l5UV4YAIzGPQafWtb2DtWrHe2szFzlDMAI3kgfA1VNJIbJNmbmMtjwhwTsR589edDBWcjKQBMeUChbeIYyrrmmBKjK3lBG9Zt4drbx3zidcoJB8gZ0qySRknhV2HXuHjdm16gfpQ2df9X6Vpd4kQYZSDsdvnAET6UN3Vn/Vb/h/3UpP2IlilfAzZsomK0a+HGszU1yDuIHUV5LJGo1HUVX+yp6zciAdfpWy4hCWlPj/3XmsKZZ2Cqu5/QdT5CoONAvbtmzPcjQZRBLcy0akzO8xEVC5Y/HhbVs0TiFi0dGJPTU/WKkxfaBGYdzbI28Vx2Enp4IgUnw+Ie3s7A9J/Q034ZxtWuKt6xaMHRkXKwHXeGjTlypjgu+xsVt4NcTiLz+3YI03XOJHXNMN6mayWVAAEzTBDXNYPSOVNeOW8YrkMWe37hUQMvKVG3xobhN+0x7u/ore9zU8mH6ikuVLhf4aFG3bCcMFxJCuwS7GVG2R+isPcbodq3wd27hr06o6GCD9Qeqn5GhOI4A22ZZ1B+fQ0/wCzN441ls4lZKDS8NGyj3bk+0OQbcUiXkrQ7+HfRrxPAqQL9pYt3N1HuPzX0nb1irB2awFywe+dhbVlK+MkEk7actaW8Q7Q3MPd7u3aCJb0yOJkdT+YI686H7S8RuXguIRi1sjLl0+7fmum45g8xSqJ5a2+gO5xG5axBDTnVtQTqR7w13kaUt7Q4RLV0Mmtm6MyQPdO4Hmp0o/jA77DriB/mW4R/Nfcb1934Co+F4lMVZ+yvoxOay5927+E/wArfSZpsFRSTPcIulLlu2Wm3chT/K8zbcdGVj8ppJx/EOcVdLxmBl4EeIeFoHwB+PnVgwmBcX7SXbZBLJIPWeRG48xVa7QKy47EeHN4yB6tBB+C5abg5bsTqZKCUkb4W+5QiPDOaD9NOZ1NT20liZOo0HShXtXwYjLHI+f51Fhrd1swzDMDvTqVHJnKUpWxvhMK17E21J8LFRFdB4Z2UQNnunMc5bJy3BAM7+dUjs+nd3GvHU2rZygf6hhV/Mn4U4wuPxd2ZZ9SZjTQ+kAbVi1EuaOpoccnBu+y98Uw73LbJbuG2x2Ycj0MagctKxgLV1eH3beJcG6EueJTPhgxr1iqdb4di1yvh1u5pkluZnmDpHkZroWBw7mz9/lLspzZRAg8t+nOqYmWzxUUlZVewGO+5a2EbIp8BIga7gctCOXWl3EOyd/vGZIZCxKgGCBuBB6bTT3jfGLOCVbaKCQMqoCBlHInnQidtF/09OmbUGOekbzS5Nj4b7coLs9wrhd1bLi6CBIgGD6n0/7qlW8IcHiXtsZs3RB6NafQEeYP5HrXQzjHxGHZrfgYzlkzttI8xVAwmLtXf/j4okZSe7uDdSTqhn3Znfam4n3RWVttyKhcz4fE5dzabTzVWkfmfnV64neyYG5GtsXFKKf9N4zKfKGcfGkXaLAK2Is21P3pbI5PvAjwk+f7CpOKY12e7hlMqStkL5gqJ+n51tk23FoRBLbJAuC4V9psooYB7RKnMdTb3UjzrPa2w1prVsKRbVdD1J3+NIe0BfD4gxyJWPKTH051d+z+LTHYR1viEtQe80kb+GesfSpyKUan6DHNO4+0DdlcNbKXLroPulkMJ8+WxOlVfFuGcu0nWfXy8hVoxHaK3YIt4VFy+8XBOY/OicCcNiFy3rYS4fZZBzPX9jSFJxds0NbhBww3L1xUKqydCo0XyO4p5/CMN/p/n+9Y4hfXCDurS67szbmdvjSL+Jv+NvnQ25dEKKJA2ZF9aOXA3goC228SyTsFTeSdpPIelF8KwA+znEOAyq2UJr4m38X8o8t9tKXXOIXLt5e9dnWSQhMLPmBpl0OnpTd1ujDiwtrcwHE8MYwMReS1PsoWmF/p/PnTbhvBHOHuWheRi0G2bbbDlMCRqD1qu9qOGPauZncMXGaRPy1pdhAc41g9RTNrlG0x7ltltofv2OxCn71rSbwWuRmjpp/c0Diuz7qM3fWJ2hbgJ/KPrVy41gxjMHYxbQty2e6bo+0HyP7mq1d4eACPlFUWf7ZZYNyuhvx/H3lXDXFYj7sKWU++u+o0NB4K7avN9+CpJ/zLYG/8ybH4RUvZS8XLYK57N3RTAOS57rCfSCKCxGEa1cZCQSjFSRzIMSKXJVwWhyW89nG7ou962bYAyPqSy9I3+B1G21S4crhcIXtQ126SpYa5QOXiEgxOhrbBWw/Dz1S5I/qGtC9m78sykAj2WU7Eef8AelZXIfTa59A/C8Wt9Vs4htj93eOpQ8lfrb/L0pivA71ouj2z3dxSpI1AubowjbX5SaT9oeGCxdIU+EgMOuUjY+dO+Jdob5hc0DIggbTlGu1S67Ip/wDnornAzFxrD6LdBtmdIJ9k/Bo+tFdkOzWIXEI72mVUbxFtgQJ5fCnNvF2b2IBazF1RmzqdGIXN4h1qvYDthicxHeHLMgafAHqNKcr2sVJ3IZ4HtOy3+6vnwh2hiAShJ67wCB9arvHr4sXy096DDhgOexB58vrRnbPBjv8AOmguKt0DpnEkH4zQWMthktvAhwVI8xAJ9NQfiatjirv/AETqOYP/AE0u3u8OcsfvBJA0j0mpMOFtoQB8TWmITIoXcDSTvS625JLE76AUxK1wctybLf2CxNsPda4BlYpbJbbMcxE9BANdHRrNi3Oir18zXHeAXwbDW8sG5iCc0zHdov8A7mus8PS1i8KodSQBBLb5gIzAjnWXUQ8zp4KWKNle4r2ga8xCOUUA6A+10Gmv9mrL2Fvu6XEclgMpBJneRufQVUcZwvubuSQdRrEaGI0q6dnMCcPdZCQQUnSevSk4m96NepUFiqP9opvbayi4pjl1kE6zy8vyoK8iO2ZdBGwGsDn5k1bu0XZo3LjXAy+IgwRGpgcuUVrgex6Wypa4WIIMbDkPWKiSdl8eeEYLkX8JUorHKVBA3Ptc5A5H4UixnZdHuXGD5Qddp1MTv/VVm7bXxaw7FfaIIB6defQ1R+J8bu/ZO8UwxcW566GT5HQU3DB+hU52two7Ws9nH27pGgNt1PULAP5EULbuuztilByi4XDebFgnroDTLtWO/wAHYvMfGhCE9Zmf/wAj60JwnEtdwV1dID20XyAmt9/9af6MkeMjX7Au1N5bzWmYxmALn+YSP0qDhuNhXSyxUATHJ469fWvXsIXuGzOqJJPocxj4EikVq61q5ofZPz5VrhFOG0yTk1PcizcDuo+fw5vUTlM1YODq+dMi5mDAgAdNaW9jeGl7uQEAXzOo2iW/sVfOMZeH2slkE3H3uGNvL+/nXM1SqdI6mny3BfYv7c8HdrveIhKZQNNYOvKqh/Cm6N/xNWXgHF75vIguGGcAhoPtHXcV0afIfT9qUpyXBeT2p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womencenterck.org.ua/wp-content/uploads/2015/02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357298"/>
            <a:ext cx="9248967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117</Words>
  <Application>Microsoft Office PowerPoint</Application>
  <PresentationFormat>Экран (4:3)</PresentationFormat>
  <Paragraphs>28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Типи угрупувань  тварин за  К. Лоренцом. Ієрархія у групі </vt:lpstr>
      <vt:lpstr>Соціальна поведінка </vt:lpstr>
      <vt:lpstr>Презентация PowerPoint</vt:lpstr>
      <vt:lpstr>Чому тварини об'єднуються у групи?</vt:lpstr>
      <vt:lpstr>Територіальна поведінка (маркування або мічення) </vt:lpstr>
      <vt:lpstr>Що спостерігається коли “хижак” приходить на територію “власника”?</vt:lpstr>
      <vt:lpstr>Зміщена активність – поведінка “недоречна” для поточної ситуації.</vt:lpstr>
      <vt:lpstr>Угрупування тварин  (за Конрадом  Лоренцом )</vt:lpstr>
      <vt:lpstr>Анонімні відкриті групи </vt:lpstr>
      <vt:lpstr>Анонімні закриті групи </vt:lpstr>
      <vt:lpstr>Особистісне угрупування Ієрархія  </vt:lpstr>
      <vt:lpstr>Рольова ієрархія </vt:lpstr>
      <vt:lpstr>Завдання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угрупувань  тварин за  К. Лоренцом. Ієрархія у групі</dc:title>
  <dc:creator>Lenovo</dc:creator>
  <cp:lastModifiedBy>111</cp:lastModifiedBy>
  <cp:revision>16</cp:revision>
  <dcterms:created xsi:type="dcterms:W3CDTF">2016-04-03T12:56:40Z</dcterms:created>
  <dcterms:modified xsi:type="dcterms:W3CDTF">2020-04-15T07:08:13Z</dcterms:modified>
</cp:coreProperties>
</file>