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7" r:id="rId2"/>
    <p:sldMasterId id="2147485534" r:id="rId3"/>
  </p:sldMasterIdLst>
  <p:sldIdLst>
    <p:sldId id="406" r:id="rId4"/>
    <p:sldId id="337" r:id="rId5"/>
    <p:sldId id="347" r:id="rId6"/>
    <p:sldId id="407" r:id="rId7"/>
    <p:sldId id="343" r:id="rId8"/>
    <p:sldId id="344" r:id="rId9"/>
    <p:sldId id="341" r:id="rId10"/>
    <p:sldId id="338" r:id="rId11"/>
    <p:sldId id="346" r:id="rId12"/>
    <p:sldId id="32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99"/>
    <a:srgbClr val="FF9900"/>
    <a:srgbClr val="CC3300"/>
    <a:srgbClr val="F8F8F8"/>
    <a:srgbClr val="660066"/>
    <a:srgbClr val="9966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FF2A-AF4F-467F-B9EF-C2449A1E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93F4-5589-461A-878F-7285FBA0D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DB37-A622-4070-98B3-63FCD98C8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/>
              <a:t>Нажмите кнопку, чтобы изменить стили основного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2697-5DFD-4050-A52A-AABA668B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5773-B1AF-4C1A-98BF-8B18ACF49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0A55-F268-4580-B1A7-605B0838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A653-E39F-4DAE-83F1-CC1FD539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2E36-4EF8-4E93-8444-707AA71E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22B4-D788-420D-957C-1B8ACBF8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2225-A6FD-4CD1-90AD-419599030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504C-22D1-4690-B48B-60549C0D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4945-3AA2-4AAF-8842-061D9E3C4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8B2E1-ECE4-43CB-8C7C-3104FD4F3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E4D6-A30C-4AFE-B66F-C326F7D3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C16F-5D64-453F-8AB6-A8495601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E0E8-850B-4D93-9A9D-CA7DA40D318A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84DE-CEEC-4961-8FE4-97B2706F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6876-6D9F-45D3-884C-4F420D9E20AD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8D72-CC6F-485E-BAB9-9E8BD36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BCCC-47A7-4A29-BBD6-34E18D1EE14D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C98-1E85-4A28-B365-AB7A4C0B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8E1F-EDC3-47EE-9D51-66FE841D6D71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AB83-8271-4000-8DF9-67B8FB77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2604-37D9-4F37-99B3-3F97296CF12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3145-5255-4791-98AE-E6CB3D902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B3DA-189A-4476-8C4B-3F2D1397D2F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7567-20CB-409B-8E04-9AC82BB4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B587-2EDD-491D-AA1D-A2B532B82AA0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6694-4BD6-43CA-AD7E-2845C9251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3008-7A23-41FA-95EB-66EC79F3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F2B8-4015-4086-860B-FC388068E9E9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A886-61D7-4C84-B042-C970576BE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8A27-9307-472B-AD86-8FF32A5B95FF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E836-3F57-4DCF-B241-2174FF902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81D-8334-474C-96A9-7BC160BF85A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9057-0D25-4C69-823C-D161EF7AB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F7FA-B2EE-4A7C-9F14-AA8A4966318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3D9F-FE09-4FF5-B6E2-1218552E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B781-BA71-4882-A304-3CCC9416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749-C5B3-4CE1-AA29-2700E1B28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F07E-AE3E-4F29-B464-FE38D7A77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DAD4-F077-4C6E-BBF8-49113DC4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F3B5-AE01-43BC-B57C-FF339D60B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98B8-1621-44C7-A141-F50F9A8FD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FDC5E-E60B-4EB6-8752-EDB9E8F8E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98" r:id="rId1"/>
    <p:sldLayoutId id="2147490499" r:id="rId2"/>
    <p:sldLayoutId id="2147490500" r:id="rId3"/>
    <p:sldLayoutId id="2147490501" r:id="rId4"/>
    <p:sldLayoutId id="2147490502" r:id="rId5"/>
    <p:sldLayoutId id="2147490503" r:id="rId6"/>
    <p:sldLayoutId id="2147490504" r:id="rId7"/>
    <p:sldLayoutId id="2147490505" r:id="rId8"/>
    <p:sldLayoutId id="2147490506" r:id="rId9"/>
    <p:sldLayoutId id="2147490507" r:id="rId10"/>
    <p:sldLayoutId id="2147490508" r:id="rId11"/>
  </p:sldLayoutIdLst>
  <p:transition spd="med" advTm="4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695B2E0-3B2D-41D9-B716-71E9A6E08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9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73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54" r:id="rId1"/>
    <p:sldLayoutId id="2147490509" r:id="rId2"/>
    <p:sldLayoutId id="2147490510" r:id="rId3"/>
    <p:sldLayoutId id="2147490511" r:id="rId4"/>
    <p:sldLayoutId id="2147490512" r:id="rId5"/>
    <p:sldLayoutId id="2147490513" r:id="rId6"/>
    <p:sldLayoutId id="2147490514" r:id="rId7"/>
    <p:sldLayoutId id="2147490515" r:id="rId8"/>
    <p:sldLayoutId id="2147490516" r:id="rId9"/>
    <p:sldLayoutId id="2147490517" r:id="rId10"/>
    <p:sldLayoutId id="2147490518" r:id="rId11"/>
  </p:sldLayoutIdLst>
  <p:transition spd="med" advTm="4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400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0536B-3E6F-41D6-AFD9-5DBD36E7D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0581" r:id="rId1"/>
    <p:sldLayoutId id="2147490582" r:id="rId2"/>
    <p:sldLayoutId id="2147490583" r:id="rId3"/>
    <p:sldLayoutId id="2147490584" r:id="rId4"/>
    <p:sldLayoutId id="2147490585" r:id="rId5"/>
    <p:sldLayoutId id="2147490586" r:id="rId6"/>
    <p:sldLayoutId id="2147490587" r:id="rId7"/>
    <p:sldLayoutId id="2147490588" r:id="rId8"/>
    <p:sldLayoutId id="2147490589" r:id="rId9"/>
    <p:sldLayoutId id="2147490590" r:id="rId10"/>
    <p:sldLayoutId id="2147490591" r:id="rId11"/>
  </p:sldLayoutIdLst>
  <p:transition spd="med" advTm="400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"/>
          <p:cNvPicPr>
            <a:picLocks noChangeAspect="1" noChangeArrowheads="1"/>
          </p:cNvPicPr>
          <p:nvPr/>
        </p:nvPicPr>
        <p:blipFill>
          <a:blip r:embed="rId2" cstate="print"/>
          <a:srcRect l="19168" r="41368" b="13692"/>
          <a:stretch>
            <a:fillRect/>
          </a:stretch>
        </p:blipFill>
        <p:spPr bwMode="auto">
          <a:xfrm>
            <a:off x="3357554" y="285728"/>
            <a:ext cx="4714908" cy="5792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6143604" y="4786322"/>
            <a:ext cx="3000396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ln w="18415" cmpd="sng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</a:t>
            </a:r>
            <a:endParaRPr lang="en-US" sz="6600" dirty="0">
              <a:ln w="18415" cmpd="sng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42908" y="428604"/>
            <a:ext cx="3428992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 smtClean="0">
                <a:ln w="18415" cmpd="sng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ворог</a:t>
            </a:r>
            <a:endParaRPr lang="en-US" sz="6000" dirty="0">
              <a:ln w="18415" cmpd="sng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2928957" cy="3614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2500307"/>
            <a:ext cx="6429420" cy="164307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зустрічі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2643206" cy="2097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C:\Users\1\Desktop\КЛАСС 6\1\КАРТИНКИ\домашнее задани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5195667" cy="31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70438"/>
            <a:ext cx="8229600" cy="2087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	</a:t>
            </a:r>
            <a:r>
              <a:rPr lang="ru-RU" sz="2800" b="1" dirty="0" smtClean="0">
                <a:latin typeface="Comic Sans MS" pitchFamily="66" charset="0"/>
              </a:rPr>
              <a:t>Газ </a:t>
            </a:r>
            <a:r>
              <a:rPr lang="ru-RU" sz="2800" b="1" dirty="0" err="1" smtClean="0">
                <a:latin typeface="Comic Sans MS" pitchFamily="66" charset="0"/>
              </a:rPr>
              <a:t>може</a:t>
            </a:r>
            <a:r>
              <a:rPr lang="ru-RU" sz="2800" b="1" dirty="0" smtClean="0">
                <a:latin typeface="Comic Sans MS" pitchFamily="66" charset="0"/>
              </a:rPr>
              <a:t> бути </a:t>
            </a:r>
            <a:r>
              <a:rPr lang="ru-RU" sz="2800" b="1" dirty="0" err="1" smtClean="0">
                <a:latin typeface="Comic Sans MS" pitchFamily="66" charset="0"/>
              </a:rPr>
              <a:t>дуже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небезпечним</a:t>
            </a:r>
            <a:r>
              <a:rPr lang="ru-RU" sz="2800" b="1" dirty="0" smtClean="0">
                <a:latin typeface="Comic Sans MS" pitchFamily="66" charset="0"/>
              </a:rPr>
              <a:t>. </a:t>
            </a:r>
            <a:r>
              <a:rPr lang="ru-RU" sz="2800" b="1" dirty="0" err="1" smtClean="0">
                <a:latin typeface="Comic Sans MS" pitchFamily="66" charset="0"/>
              </a:rPr>
              <a:t>Скопичившись</a:t>
            </a:r>
            <a:r>
              <a:rPr lang="ru-RU" sz="2800" b="1" dirty="0" smtClean="0">
                <a:latin typeface="Comic Sans MS" pitchFamily="66" charset="0"/>
              </a:rPr>
              <a:t> на </a:t>
            </a:r>
            <a:r>
              <a:rPr lang="ru-RU" sz="2800" b="1" dirty="0" err="1" smtClean="0">
                <a:latin typeface="Comic Sans MS" pitchFamily="66" charset="0"/>
              </a:rPr>
              <a:t>кухні</a:t>
            </a:r>
            <a:r>
              <a:rPr lang="ru-RU" sz="2800" b="1" dirty="0" smtClean="0">
                <a:latin typeface="Comic Sans MS" pitchFamily="66" charset="0"/>
              </a:rPr>
              <a:t>, газ </a:t>
            </a:r>
            <a:r>
              <a:rPr lang="ru-RU" sz="2800" b="1" dirty="0" err="1" smtClean="0">
                <a:latin typeface="Comic Sans MS" pitchFamily="66" charset="0"/>
              </a:rPr>
              <a:t>може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вибухнути</a:t>
            </a:r>
            <a:r>
              <a:rPr lang="ru-RU" sz="2800" b="1" dirty="0" smtClean="0">
                <a:latin typeface="Comic Sans MS" pitchFamily="66" charset="0"/>
              </a:rPr>
              <a:t>. Газом </a:t>
            </a:r>
            <a:r>
              <a:rPr lang="ru-RU" sz="2800" b="1" dirty="0" err="1" smtClean="0">
                <a:latin typeface="Comic Sans MS" pitchFamily="66" charset="0"/>
              </a:rPr>
              <a:t>можна</a:t>
            </a:r>
            <a:r>
              <a:rPr lang="ru-RU" sz="2800" b="1" dirty="0" smtClean="0">
                <a:latin typeface="Comic Sans MS" pitchFamily="66" charset="0"/>
              </a:rPr>
              <a:t> отру</a:t>
            </a:r>
            <a:r>
              <a:rPr lang="uk-UA" sz="2800" b="1" dirty="0" smtClean="0">
                <a:latin typeface="Comic Sans MS" pitchFamily="66" charset="0"/>
              </a:rPr>
              <a:t>ї</a:t>
            </a:r>
            <a:r>
              <a:rPr lang="ru-RU" sz="2800" b="1" dirty="0" err="1" smtClean="0">
                <a:latin typeface="Comic Sans MS" pitchFamily="66" charset="0"/>
              </a:rPr>
              <a:t>тись</a:t>
            </a:r>
            <a:r>
              <a:rPr lang="ru-RU" sz="2800" b="1" dirty="0" smtClean="0">
                <a:latin typeface="Comic Sans MS" pitchFamily="66" charset="0"/>
              </a:rPr>
              <a:t>. А </a:t>
            </a:r>
            <a:r>
              <a:rPr lang="ru-RU" sz="2800" b="1" dirty="0" err="1" smtClean="0">
                <a:latin typeface="Comic Sans MS" pitchFamily="66" charset="0"/>
              </a:rPr>
              <a:t>ще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він</a:t>
            </a:r>
            <a:r>
              <a:rPr lang="ru-RU" sz="2800" b="1" dirty="0" smtClean="0">
                <a:latin typeface="Comic Sans MS" pitchFamily="66" charset="0"/>
              </a:rPr>
              <a:t>  </a:t>
            </a:r>
            <a:r>
              <a:rPr lang="ru-RU" sz="2800" b="1" dirty="0" err="1" smtClean="0">
                <a:latin typeface="Comic Sans MS" pitchFamily="66" charset="0"/>
              </a:rPr>
              <a:t>може</a:t>
            </a:r>
            <a:r>
              <a:rPr lang="ru-RU" sz="2800" b="1" dirty="0" smtClean="0">
                <a:latin typeface="Comic Sans MS" pitchFamily="66" charset="0"/>
              </a:rPr>
              <a:t> стати причиною </a:t>
            </a:r>
            <a:r>
              <a:rPr lang="ru-RU" sz="2800" b="1" dirty="0" err="1" smtClean="0">
                <a:latin typeface="Comic Sans MS" pitchFamily="66" charset="0"/>
              </a:rPr>
              <a:t>пожежі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335712" cy="3559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41435" r="51624"/>
          <a:stretch>
            <a:fillRect/>
          </a:stretch>
        </p:blipFill>
        <p:spPr bwMode="auto">
          <a:xfrm>
            <a:off x="714348" y="285728"/>
            <a:ext cx="7143800" cy="64348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1122" name="Picture 2" descr="C:\Users\Admin\Desktop\урок 4 класс\джинн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 rot="580590">
            <a:off x="4445000" y="744538"/>
            <a:ext cx="5146675" cy="5721350"/>
          </a:xfrm>
          <a:noFill/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38200"/>
            <a:ext cx="7715304" cy="685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Порядок </a:t>
            </a:r>
            <a:r>
              <a:rPr lang="ru-RU" b="1" i="1" dirty="0" err="1" smtClean="0">
                <a:solidFill>
                  <a:srgbClr val="00B0F0"/>
                </a:solidFill>
              </a:rPr>
              <a:t>вмикання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і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вимикання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газової</a:t>
            </a:r>
            <a:r>
              <a:rPr lang="ru-RU" b="1" i="1" dirty="0" smtClean="0">
                <a:solidFill>
                  <a:srgbClr val="00B0F0"/>
                </a:solidFill>
              </a:rPr>
              <a:t> конфорки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subject.com.ua/textbook/health/6klas/6klas.files/image0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58"/>
            <a:ext cx="7643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066088" cy="454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Якщо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ти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почув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запах газу.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6072188"/>
            <a:ext cx="822960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Відразу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скажи про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дорослим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0357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>
              <a:latin typeface="Comic Sans MS" pitchFamily="66" charset="0"/>
            </a:endParaRPr>
          </a:p>
        </p:txBody>
      </p:sp>
      <p:sp>
        <p:nvSpPr>
          <p:cNvPr id="100358" name="Text Box 26"/>
          <p:cNvSpPr txBox="1">
            <a:spLocks noChangeArrowheads="1"/>
          </p:cNvSpPr>
          <p:nvPr/>
        </p:nvSpPr>
        <p:spPr bwMode="auto">
          <a:xfrm>
            <a:off x="2857488" y="2428868"/>
            <a:ext cx="3643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Пам</a:t>
            </a:r>
            <a:r>
              <a:rPr lang="el-GR" sz="4800" dirty="0" smtClean="0">
                <a:solidFill>
                  <a:srgbClr val="FF0000"/>
                </a:solidFill>
                <a:latin typeface="Calibri"/>
              </a:rPr>
              <a:t>᾽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ятай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Якщо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ти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почув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запах газу.</a:t>
            </a:r>
          </a:p>
        </p:txBody>
      </p:sp>
      <p:sp>
        <p:nvSpPr>
          <p:cNvPr id="101379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>
              <a:latin typeface="Comic Sans MS" pitchFamily="66" charset="0"/>
            </a:endParaRPr>
          </a:p>
        </p:txBody>
      </p:sp>
      <p:sp>
        <p:nvSpPr>
          <p:cNvPr id="101380" name="Text Box 26"/>
          <p:cNvSpPr txBox="1">
            <a:spLocks noChangeArrowheads="1"/>
          </p:cNvSpPr>
          <p:nvPr/>
        </p:nvSpPr>
        <p:spPr bwMode="auto">
          <a:xfrm>
            <a:off x="5000628" y="1500188"/>
            <a:ext cx="36433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Пам</a:t>
            </a:r>
            <a:r>
              <a:rPr lang="el-GR" sz="4800" dirty="0" smtClean="0">
                <a:solidFill>
                  <a:srgbClr val="FF0000"/>
                </a:solidFill>
                <a:latin typeface="Calibri"/>
              </a:rPr>
              <a:t>᾽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ятай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13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429551" cy="405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382" name="Text Box 16"/>
          <p:cNvSpPr txBox="1">
            <a:spLocks noChangeArrowheads="1"/>
          </p:cNvSpPr>
          <p:nvPr/>
        </p:nvSpPr>
        <p:spPr bwMode="auto">
          <a:xfrm>
            <a:off x="0" y="5500688"/>
            <a:ext cx="9001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дорослих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немає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вдома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виключи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конфорки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перекрий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газовий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кран.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277040">
            <a:off x="747713" y="4265613"/>
            <a:ext cx="1890712" cy="48577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572125" y="2143125"/>
            <a:ext cx="1890713" cy="484188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585787"/>
          </a:xfrm>
        </p:spPr>
        <p:txBody>
          <a:bodyPr/>
          <a:lstStyle/>
          <a:p>
            <a:pPr algn="ctr" eaLnBrk="1" hangingPunct="1"/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Якщо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ти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почув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запах газу.</a:t>
            </a:r>
          </a:p>
        </p:txBody>
      </p:sp>
      <p:sp>
        <p:nvSpPr>
          <p:cNvPr id="102403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>
              <a:latin typeface="Comic Sans MS" pitchFamily="66" charset="0"/>
            </a:endParaRPr>
          </a:p>
        </p:txBody>
      </p:sp>
      <p:sp>
        <p:nvSpPr>
          <p:cNvPr id="102404" name="Text Box 14"/>
          <p:cNvSpPr txBox="1">
            <a:spLocks noChangeArrowheads="1"/>
          </p:cNvSpPr>
          <p:nvPr/>
        </p:nvSpPr>
        <p:spPr bwMode="auto">
          <a:xfrm>
            <a:off x="571500" y="5572125"/>
            <a:ext cx="8225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Відкрий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вікно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кухні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вікно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кімнаті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двері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705725" cy="390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06" name="Text Box 26"/>
          <p:cNvSpPr txBox="1">
            <a:spLocks noChangeArrowheads="1"/>
          </p:cNvSpPr>
          <p:nvPr/>
        </p:nvSpPr>
        <p:spPr bwMode="auto">
          <a:xfrm>
            <a:off x="6072199" y="1000108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Пам</a:t>
            </a:r>
            <a:r>
              <a:rPr lang="el-GR" sz="4800" dirty="0" smtClean="0">
                <a:solidFill>
                  <a:srgbClr val="FF0000"/>
                </a:solidFill>
                <a:latin typeface="Calibri"/>
              </a:rPr>
              <a:t>᾽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ятай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Якщо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ти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  <a:latin typeface="Comic Sans MS" pitchFamily="66" charset="0"/>
              </a:rPr>
              <a:t>почув</a:t>
            </a:r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 запах газу.</a:t>
            </a:r>
          </a:p>
        </p:txBody>
      </p:sp>
      <p:sp>
        <p:nvSpPr>
          <p:cNvPr id="103427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>
              <a:latin typeface="Comic Sans MS" pitchFamily="66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71500" y="5572125"/>
            <a:ext cx="7992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 включай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світло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електроприбори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запалюй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сірники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свічки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3429" name="Text Box 26"/>
          <p:cNvSpPr txBox="1">
            <a:spLocks noChangeArrowheads="1"/>
          </p:cNvSpPr>
          <p:nvPr/>
        </p:nvSpPr>
        <p:spPr bwMode="auto">
          <a:xfrm>
            <a:off x="5929323" y="1000125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Пам</a:t>
            </a:r>
            <a:r>
              <a:rPr lang="el-GR" sz="4800" dirty="0" smtClean="0">
                <a:solidFill>
                  <a:srgbClr val="FF0000"/>
                </a:solidFill>
                <a:latin typeface="Calibri"/>
              </a:rPr>
              <a:t>᾽</a:t>
            </a:r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</a:rPr>
              <a:t>ятай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r="66333"/>
          <a:stretch>
            <a:fillRect/>
          </a:stretch>
        </p:blipFill>
        <p:spPr bwMode="auto">
          <a:xfrm>
            <a:off x="642910" y="1714488"/>
            <a:ext cx="242889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33667" r="33657"/>
          <a:stretch>
            <a:fillRect/>
          </a:stretch>
        </p:blipFill>
        <p:spPr bwMode="auto">
          <a:xfrm>
            <a:off x="3071802" y="1714488"/>
            <a:ext cx="235745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66343"/>
          <a:stretch>
            <a:fillRect/>
          </a:stretch>
        </p:blipFill>
        <p:spPr bwMode="auto">
          <a:xfrm>
            <a:off x="5429256" y="1714488"/>
            <a:ext cx="242818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 24"/>
          <p:cNvSpPr/>
          <p:nvPr/>
        </p:nvSpPr>
        <p:spPr>
          <a:xfrm>
            <a:off x="3429000" y="28575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643563" y="357187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4"/>
          <p:cNvGrpSpPr>
            <a:grpSpLocks/>
          </p:cNvGrpSpPr>
          <p:nvPr/>
        </p:nvGrpSpPr>
        <p:grpSpPr bwMode="auto">
          <a:xfrm>
            <a:off x="0" y="500042"/>
            <a:ext cx="8032750" cy="5500687"/>
            <a:chOff x="839" y="1071"/>
            <a:chExt cx="4655" cy="2923"/>
          </a:xfrm>
        </p:grpSpPr>
        <p:sp>
          <p:nvSpPr>
            <p:cNvPr id="104455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>
                <a:latin typeface="Comic Sans MS" pitchFamily="66" charset="0"/>
              </a:endParaRPr>
            </a:p>
          </p:txBody>
        </p:sp>
        <p:sp>
          <p:nvSpPr>
            <p:cNvPr id="104456" name="Text Box 20"/>
            <p:cNvSpPr txBox="1">
              <a:spLocks noChangeArrowheads="1"/>
            </p:cNvSpPr>
            <p:nvPr/>
          </p:nvSpPr>
          <p:spPr bwMode="auto">
            <a:xfrm>
              <a:off x="974" y="1491"/>
              <a:ext cx="390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dirty="0">
                  <a:solidFill>
                    <a:srgbClr val="292929"/>
                  </a:solidFill>
                  <a:latin typeface="Comic Sans MS" pitchFamily="66" charset="0"/>
                </a:rPr>
                <a:t>За газом </a:t>
              </a:r>
              <a:r>
                <a:rPr lang="ru-RU" sz="3200" dirty="0" smtClean="0">
                  <a:solidFill>
                    <a:srgbClr val="292929"/>
                  </a:solidFill>
                  <a:latin typeface="Comic Sans MS" pitchFamily="66" charset="0"/>
                </a:rPr>
                <a:t>треба </a:t>
              </a:r>
              <a:r>
                <a:rPr lang="ru-RU" sz="3200" dirty="0" err="1" smtClean="0">
                  <a:solidFill>
                    <a:srgbClr val="292929"/>
                  </a:solidFill>
                  <a:latin typeface="Comic Sans MS" pitchFamily="66" charset="0"/>
                </a:rPr>
                <a:t>наглядати</a:t>
              </a:r>
              <a:r>
                <a:rPr lang="ru-RU" sz="3200" dirty="0" smtClean="0">
                  <a:solidFill>
                    <a:srgbClr val="292929"/>
                  </a:solidFill>
                  <a:latin typeface="Comic Sans MS" pitchFamily="66" charset="0"/>
                </a:rPr>
                <a:t>.</a:t>
              </a:r>
              <a:endParaRPr lang="ru-RU" sz="3200" dirty="0">
                <a:solidFill>
                  <a:srgbClr val="292929"/>
                </a:solidFill>
                <a:latin typeface="Comic Sans MS" pitchFamily="66" charset="0"/>
              </a:endParaRPr>
            </a:p>
            <a:p>
              <a:pPr algn="ctr"/>
              <a:r>
                <a:rPr lang="ru-RU" sz="3200" dirty="0" err="1" smtClean="0">
                  <a:solidFill>
                    <a:srgbClr val="292929"/>
                  </a:solidFill>
                  <a:latin typeface="Comic Sans MS" pitchFamily="66" charset="0"/>
                </a:rPr>
                <a:t>Почув</a:t>
              </a:r>
              <a:r>
                <a:rPr lang="ru-RU" sz="3200" dirty="0" smtClean="0">
                  <a:solidFill>
                    <a:srgbClr val="292929"/>
                  </a:solidFill>
                  <a:latin typeface="Comic Sans MS" pitchFamily="66" charset="0"/>
                </a:rPr>
                <a:t> запах у </a:t>
              </a:r>
              <a:r>
                <a:rPr lang="ru-RU" sz="3200" dirty="0" err="1" smtClean="0">
                  <a:solidFill>
                    <a:srgbClr val="292929"/>
                  </a:solidFill>
                  <a:latin typeface="Comic Sans MS" pitchFamily="66" charset="0"/>
                </a:rPr>
                <a:t>квартирі</a:t>
              </a:r>
              <a:r>
                <a:rPr lang="ru-RU" sz="3200" dirty="0" smtClean="0">
                  <a:solidFill>
                    <a:srgbClr val="292929"/>
                  </a:solidFill>
                  <a:latin typeface="Comic Sans MS" pitchFamily="66" charset="0"/>
                </a:rPr>
                <a:t>,</a:t>
              </a:r>
              <a:endParaRPr lang="ru-RU" sz="3200" dirty="0">
                <a:solidFill>
                  <a:srgbClr val="292929"/>
                </a:solidFill>
                <a:latin typeface="Comic Sans MS" pitchFamily="66" charset="0"/>
              </a:endParaRPr>
            </a:p>
            <a:p>
              <a:r>
                <a:rPr lang="ru-RU" sz="3200" dirty="0">
                  <a:solidFill>
                    <a:srgbClr val="292929"/>
                  </a:solidFill>
                  <a:latin typeface="Comic Sans MS" pitchFamily="66" charset="0"/>
                </a:rPr>
                <a:t>     </a:t>
              </a:r>
              <a:r>
                <a:rPr lang="ru-RU" sz="3200" dirty="0" err="1" smtClean="0">
                  <a:solidFill>
                    <a:srgbClr val="292929"/>
                  </a:solidFill>
                  <a:latin typeface="Comic Sans MS" pitchFamily="66" charset="0"/>
                </a:rPr>
                <a:t>Негайно</a:t>
              </a:r>
              <a:r>
                <a:rPr lang="ru-RU" sz="3200" dirty="0" smtClean="0">
                  <a:solidFill>
                    <a:srgbClr val="292929"/>
                  </a:solidFill>
                  <a:latin typeface="Comic Sans MS" pitchFamily="66" charset="0"/>
                </a:rPr>
                <a:t> </a:t>
              </a:r>
              <a:r>
                <a:rPr lang="ru-RU" sz="3200" dirty="0" err="1" smtClean="0">
                  <a:solidFill>
                    <a:srgbClr val="292929"/>
                  </a:solidFill>
                  <a:latin typeface="Comic Sans MS" pitchFamily="66" charset="0"/>
                </a:rPr>
                <a:t>телефонуй</a:t>
              </a:r>
              <a:r>
                <a:rPr lang="ru-RU" sz="3200" dirty="0" smtClean="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  <a:endParaRPr lang="ru-RU" sz="3200" dirty="0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  <p:pic>
          <p:nvPicPr>
            <p:cNvPr id="104457" name="Picture 23" descr="4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0099" name="Picture 3" descr="C:\Users\Admin\Desktop\урок 4 класс\тклефон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150" y="2440154"/>
            <a:ext cx="743585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14813" y="3000375"/>
            <a:ext cx="500062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00500" y="3357563"/>
            <a:ext cx="500063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</a:t>
            </a:r>
            <a:endParaRPr lang="en-US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4286250" y="4143375"/>
            <a:ext cx="500063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0</a:t>
            </a:r>
            <a:endParaRPr lang="en-US" sz="2400" b="1" dirty="0"/>
          </a:p>
        </p:txBody>
      </p:sp>
    </p:spTree>
  </p:cSld>
  <p:clrMapOvr>
    <a:masterClrMapping/>
  </p:clrMapOvr>
  <p:transition spd="med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18387">
  <a:themeElements>
    <a:clrScheme name="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4918</TotalTime>
  <Words>111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01018387</vt:lpstr>
      <vt:lpstr>Техническая</vt:lpstr>
      <vt:lpstr>Презентация PowerPoint</vt:lpstr>
      <vt:lpstr>Презентация PowerPoint</vt:lpstr>
      <vt:lpstr>Презентация PowerPoint</vt:lpstr>
      <vt:lpstr>Порядок вмикання і вимикання газової конфорки</vt:lpstr>
      <vt:lpstr>Якщо ти почув запах газу.</vt:lpstr>
      <vt:lpstr>Якщо ти почув запах газу.</vt:lpstr>
      <vt:lpstr>Якщо ти почув запах газу.</vt:lpstr>
      <vt:lpstr>Якщо ти почув запах газу.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пословицу.</dc:title>
  <dc:creator>Admin</dc:creator>
  <cp:lastModifiedBy>111</cp:lastModifiedBy>
  <cp:revision>375</cp:revision>
  <dcterms:created xsi:type="dcterms:W3CDTF">2012-10-12T19:25:06Z</dcterms:created>
  <dcterms:modified xsi:type="dcterms:W3CDTF">2020-03-19T17:21:31Z</dcterms:modified>
</cp:coreProperties>
</file>